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168.xml"/>
  <Override ContentType="application/vnd.openxmlformats-officedocument.presentationml.notesSlide+xml" PartName="/ppt/notesSlides/notesSlide125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117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33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43.xml"/>
  <Override ContentType="application/vnd.openxmlformats-officedocument.presentationml.notesSlide+xml" PartName="/ppt/notesSlides/notesSlide151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119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16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148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135.xml"/>
  <Override ContentType="application/vnd.openxmlformats-officedocument.presentationml.notesSlide+xml" PartName="/ppt/notesSlides/notesSlide137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41.xml"/>
  <Override ContentType="application/vnd.openxmlformats-officedocument.presentationml.notesSlide+xml" PartName="/ppt/notesSlides/notesSlide153.xml"/>
  <Override ContentType="application/vnd.openxmlformats-officedocument.presentationml.notesSlide+xml" PartName="/ppt/notesSlides/notesSlide123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71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138.xml"/>
  <Override ContentType="application/vnd.openxmlformats-officedocument.presentationml.notesSlide+xml" PartName="/ppt/notesSlides/notesSlide163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15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17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46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120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29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144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31.xml"/>
  <Override ContentType="application/vnd.openxmlformats-officedocument.presentationml.notesSlide+xml" PartName="/ppt/notesSlides/notesSlide127.xml"/>
  <Override ContentType="application/vnd.openxmlformats-officedocument.presentationml.notesSlide+xml" PartName="/ppt/notesSlides/notesSlide157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16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150.xml"/>
  <Override ContentType="application/vnd.openxmlformats-officedocument.presentationml.notesSlide+xml" PartName="/ppt/notesSlides/notesSlide14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116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59.xml"/>
  <Override ContentType="application/vnd.openxmlformats-officedocument.presentationml.notesSlide+xml" PartName="/ppt/notesSlides/notesSlide124.xml"/>
  <Override ContentType="application/vnd.openxmlformats-officedocument.presentationml.notesSlide+xml" PartName="/ppt/notesSlides/notesSlide126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169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1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60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152.xml"/>
  <Override ContentType="application/vnd.openxmlformats-officedocument.presentationml.notesSlide+xml" PartName="/ppt/notesSlides/notesSlide165.xml"/>
  <Override ContentType="application/vnd.openxmlformats-officedocument.presentationml.notesSlide+xml" PartName="/ppt/notesSlides/notesSlide122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118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170.xml"/>
  <Override ContentType="application/vnd.openxmlformats-officedocument.presentationml.notesSlide+xml" PartName="/ppt/notesSlides/notesSlide167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140.xml"/>
  <Override ContentType="application/vnd.openxmlformats-officedocument.presentationml.notesSlide+xml" PartName="/ppt/notesSlides/notesSlide15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136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49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139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5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1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30.xml"/>
  <Override ContentType="application/vnd.openxmlformats-officedocument.presentationml.notesSlide+xml" PartName="/ppt/notesSlides/notesSlide16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2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132.xml"/>
  <Override ContentType="application/vnd.openxmlformats-officedocument.presentationml.notesSlide+xml" PartName="/ppt/notesSlides/notesSlide162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45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115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158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1.xml"/>
  <Override ContentType="application/vnd.openxmlformats-officedocument.presentationml.slide+xml" PartName="/ppt/slides/slide164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48.xml"/>
  <Override ContentType="application/vnd.openxmlformats-officedocument.presentationml.slide+xml" PartName="/ppt/slides/slide17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138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13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156.xml"/>
  <Override ContentType="application/vnd.openxmlformats-officedocument.presentationml.slide+xml" PartName="/ppt/slides/slide170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123.xml"/>
  <Override ContentType="application/vnd.openxmlformats-officedocument.presentationml.slide+xml" PartName="/ppt/slides/slide71.xml"/>
  <Override ContentType="application/vnd.openxmlformats-officedocument.presentationml.slide+xml" PartName="/ppt/slides/slide166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36.xml"/>
  <Override ContentType="application/vnd.openxmlformats-officedocument.presentationml.slide+xml" PartName="/ppt/slides/slide154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53.xml"/>
  <Override ContentType="application/vnd.openxmlformats-officedocument.presentationml.slide+xml" PartName="/ppt/slides/slide141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68.xml"/>
  <Override ContentType="application/vnd.openxmlformats-officedocument.presentationml.slide+xml" PartName="/ppt/slides/slide118.xml"/>
  <Override ContentType="application/vnd.openxmlformats-officedocument.presentationml.slide+xml" PartName="/ppt/slides/slide142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98.xml"/>
  <Override ContentType="application/vnd.openxmlformats-officedocument.presentationml.slide+xml" PartName="/ppt/slides/slide152.xml"/>
  <Override ContentType="application/vnd.openxmlformats-officedocument.presentationml.slide+xml" PartName="/ppt/slides/slide125.xml"/>
  <Override ContentType="application/vnd.openxmlformats-officedocument.presentationml.slide+xml" PartName="/ppt/slides/slide72.xml"/>
  <Override ContentType="application/vnd.openxmlformats-officedocument.presentationml.slide+xml" PartName="/ppt/slides/slide135.xml"/>
  <Override ContentType="application/vnd.openxmlformats-officedocument.presentationml.slide+xml" PartName="/ppt/slides/slide20.xml"/>
  <Override ContentType="application/vnd.openxmlformats-officedocument.presentationml.slide+xml" PartName="/ppt/slides/slide16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129.xml"/>
  <Override ContentType="application/vnd.openxmlformats-officedocument.presentationml.slide+xml" PartName="/ppt/slides/slide63.xml"/>
  <Override ContentType="application/vnd.openxmlformats-officedocument.presentationml.slide+xml" PartName="/ppt/slides/slide131.xml"/>
  <Override ContentType="application/vnd.openxmlformats-officedocument.presentationml.slide+xml" PartName="/ppt/slides/slide159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116.xml"/>
  <Override ContentType="application/vnd.openxmlformats-officedocument.presentationml.slide+xml" PartName="/ppt/slides/slide144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133.xml"/>
  <Override ContentType="application/vnd.openxmlformats-officedocument.presentationml.slide+xml" PartName="/ppt/slides/slide91.xml"/>
  <Override ContentType="application/vnd.openxmlformats-officedocument.presentationml.slide+xml" PartName="/ppt/slides/slide114.xml"/>
  <Override ContentType="application/vnd.openxmlformats-officedocument.presentationml.slide+xml" PartName="/ppt/slides/slide163.xml"/>
  <Override ContentType="application/vnd.openxmlformats-officedocument.presentationml.slide+xml" PartName="/ppt/slides/slide31.xml"/>
  <Override ContentType="application/vnd.openxmlformats-officedocument.presentationml.slide+xml" PartName="/ppt/slides/slide127.xml"/>
  <Override ContentType="application/vnd.openxmlformats-officedocument.presentationml.slide+xml" PartName="/ppt/slides/slide146.xml"/>
  <Override ContentType="application/vnd.openxmlformats-officedocument.presentationml.slide+xml" PartName="/ppt/slides/slide150.xml"/>
  <Override ContentType="application/vnd.openxmlformats-officedocument.presentationml.slide+xml" PartName="/ppt/slides/slide120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39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95.xml"/>
  <Override ContentType="application/vnd.openxmlformats-officedocument.presentationml.slide+xml" PartName="/ppt/slides/slide15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157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165.xml"/>
  <Override ContentType="application/vnd.openxmlformats-officedocument.presentationml.slide+xml" PartName="/ppt/slides/slide34.xml"/>
  <Override ContentType="application/vnd.openxmlformats-officedocument.presentationml.slide+xml" PartName="/ppt/slides/slide122.xml"/>
  <Override ContentType="application/vnd.openxmlformats-officedocument.presentationml.slide+xml" PartName="/ppt/slides/slide130.xml"/>
  <Override ContentType="application/vnd.openxmlformats-officedocument.presentationml.slide+xml" PartName="/ppt/slides/slide147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40.xml"/>
  <Override ContentType="application/vnd.openxmlformats-officedocument.presentationml.slide+xml" PartName="/ppt/slides/slide11.xml"/>
  <Override ContentType="application/vnd.openxmlformats-officedocument.presentationml.slide+xml" PartName="/ppt/slides/slide137.xml"/>
  <Override ContentType="application/vnd.openxmlformats-officedocument.presentationml.slide+xml" PartName="/ppt/slides/slide110.xml"/>
  <Override ContentType="application/vnd.openxmlformats-officedocument.presentationml.slide+xml" PartName="/ppt/slides/slide153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171.xml"/>
  <Override ContentType="application/vnd.openxmlformats-officedocument.presentationml.slide+xml" PartName="/ppt/slides/slide149.xml"/>
  <Override ContentType="application/vnd.openxmlformats-officedocument.presentationml.slide+xml" PartName="/ppt/slides/slide49.xml"/>
  <Override ContentType="application/vnd.openxmlformats-officedocument.presentationml.slide+xml" PartName="/ppt/slides/slide124.xml"/>
  <Override ContentType="application/vnd.openxmlformats-officedocument.presentationml.slide+xml" PartName="/ppt/slides/slide83.xml"/>
  <Override ContentType="application/vnd.openxmlformats-officedocument.presentationml.slide+xml" PartName="/ppt/slides/slide106.xml"/>
  <Override ContentType="application/vnd.openxmlformats-officedocument.presentationml.slide+xml" PartName="/ppt/slides/slide167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119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169.xml"/>
  <Override ContentType="application/vnd.openxmlformats-officedocument.presentationml.slide+xml" PartName="/ppt/slides/slide30.xml"/>
  <Override ContentType="application/vnd.openxmlformats-officedocument.presentationml.slide+xml" PartName="/ppt/slides/slide126.xml"/>
  <Override ContentType="application/vnd.openxmlformats-officedocument.presentationml.slide+xml" PartName="/ppt/slides/slide151.xml"/>
  <Override ContentType="application/vnd.openxmlformats-officedocument.presentationml.slide+xml" PartName="/ppt/slides/slide109.xml"/>
  <Override ContentType="application/vnd.openxmlformats-officedocument.presentationml.slide+xml" PartName="/ppt/slides/slide134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160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143.xml"/>
  <Override ContentType="application/vnd.openxmlformats-officedocument.presentationml.slide+xml" PartName="/ppt/slides/slide117.xml"/>
  <Override ContentType="application/vnd.openxmlformats-officedocument.presentationml.slide+xml" PartName="/ppt/slides/slide145.xml"/>
  <Override ContentType="application/vnd.openxmlformats-officedocument.presentationml.slide+xml" PartName="/ppt/slides/slide132.xml"/>
  <Override ContentType="application/vnd.openxmlformats-officedocument.presentationml.slide+xml" PartName="/ppt/slides/slide162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128.xml"/>
  <Override ContentType="application/vnd.openxmlformats-officedocument.presentationml.slide+xml" PartName="/ppt/slides/slide158.xml"/>
  <Override ContentType="application/vnd.openxmlformats-officedocument.presentationml.slide+xml" PartName="/ppt/slides/slide92.xml"/>
  <Override ContentType="application/vnd.openxmlformats-officedocument.presentationml.slide+xml" PartName="/ppt/slides/slide115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  <p:sldId id="320" r:id="rId69"/>
    <p:sldId id="321" r:id="rId70"/>
    <p:sldId id="322" r:id="rId71"/>
    <p:sldId id="323" r:id="rId72"/>
    <p:sldId id="324" r:id="rId73"/>
    <p:sldId id="325" r:id="rId74"/>
    <p:sldId id="326" r:id="rId75"/>
    <p:sldId id="327" r:id="rId76"/>
    <p:sldId id="328" r:id="rId77"/>
    <p:sldId id="329" r:id="rId78"/>
    <p:sldId id="330" r:id="rId79"/>
    <p:sldId id="331" r:id="rId80"/>
    <p:sldId id="332" r:id="rId81"/>
    <p:sldId id="333" r:id="rId82"/>
    <p:sldId id="334" r:id="rId83"/>
    <p:sldId id="335" r:id="rId84"/>
    <p:sldId id="336" r:id="rId85"/>
    <p:sldId id="337" r:id="rId86"/>
    <p:sldId id="338" r:id="rId87"/>
    <p:sldId id="339" r:id="rId88"/>
    <p:sldId id="340" r:id="rId89"/>
    <p:sldId id="341" r:id="rId90"/>
    <p:sldId id="342" r:id="rId91"/>
    <p:sldId id="343" r:id="rId92"/>
    <p:sldId id="344" r:id="rId93"/>
    <p:sldId id="345" r:id="rId94"/>
    <p:sldId id="346" r:id="rId95"/>
    <p:sldId id="347" r:id="rId96"/>
    <p:sldId id="348" r:id="rId97"/>
    <p:sldId id="349" r:id="rId98"/>
    <p:sldId id="350" r:id="rId99"/>
    <p:sldId id="351" r:id="rId100"/>
    <p:sldId id="352" r:id="rId101"/>
    <p:sldId id="353" r:id="rId102"/>
    <p:sldId id="354" r:id="rId103"/>
    <p:sldId id="355" r:id="rId104"/>
    <p:sldId id="356" r:id="rId105"/>
    <p:sldId id="357" r:id="rId106"/>
    <p:sldId id="358" r:id="rId107"/>
    <p:sldId id="359" r:id="rId108"/>
    <p:sldId id="360" r:id="rId109"/>
    <p:sldId id="361" r:id="rId110"/>
    <p:sldId id="362" r:id="rId111"/>
    <p:sldId id="363" r:id="rId112"/>
    <p:sldId id="364" r:id="rId113"/>
    <p:sldId id="365" r:id="rId114"/>
    <p:sldId id="366" r:id="rId115"/>
    <p:sldId id="367" r:id="rId116"/>
    <p:sldId id="368" r:id="rId117"/>
    <p:sldId id="369" r:id="rId118"/>
    <p:sldId id="370" r:id="rId119"/>
    <p:sldId id="371" r:id="rId120"/>
    <p:sldId id="372" r:id="rId121"/>
    <p:sldId id="373" r:id="rId122"/>
    <p:sldId id="374" r:id="rId123"/>
    <p:sldId id="375" r:id="rId124"/>
    <p:sldId id="376" r:id="rId125"/>
    <p:sldId id="377" r:id="rId126"/>
    <p:sldId id="378" r:id="rId127"/>
    <p:sldId id="379" r:id="rId128"/>
    <p:sldId id="380" r:id="rId129"/>
    <p:sldId id="381" r:id="rId130"/>
    <p:sldId id="382" r:id="rId131"/>
    <p:sldId id="383" r:id="rId132"/>
    <p:sldId id="384" r:id="rId133"/>
    <p:sldId id="385" r:id="rId134"/>
    <p:sldId id="386" r:id="rId135"/>
    <p:sldId id="387" r:id="rId136"/>
    <p:sldId id="388" r:id="rId137"/>
    <p:sldId id="389" r:id="rId138"/>
    <p:sldId id="390" r:id="rId139"/>
    <p:sldId id="391" r:id="rId140"/>
    <p:sldId id="392" r:id="rId141"/>
    <p:sldId id="393" r:id="rId142"/>
    <p:sldId id="394" r:id="rId143"/>
    <p:sldId id="395" r:id="rId144"/>
    <p:sldId id="396" r:id="rId145"/>
    <p:sldId id="397" r:id="rId146"/>
    <p:sldId id="398" r:id="rId147"/>
    <p:sldId id="399" r:id="rId148"/>
    <p:sldId id="400" r:id="rId149"/>
    <p:sldId id="401" r:id="rId150"/>
    <p:sldId id="402" r:id="rId151"/>
    <p:sldId id="403" r:id="rId152"/>
    <p:sldId id="404" r:id="rId153"/>
    <p:sldId id="405" r:id="rId154"/>
    <p:sldId id="406" r:id="rId155"/>
    <p:sldId id="407" r:id="rId156"/>
    <p:sldId id="408" r:id="rId157"/>
    <p:sldId id="409" r:id="rId158"/>
    <p:sldId id="410" r:id="rId159"/>
    <p:sldId id="411" r:id="rId160"/>
    <p:sldId id="412" r:id="rId161"/>
    <p:sldId id="413" r:id="rId162"/>
    <p:sldId id="414" r:id="rId163"/>
    <p:sldId id="415" r:id="rId164"/>
    <p:sldId id="416" r:id="rId165"/>
    <p:sldId id="417" r:id="rId166"/>
    <p:sldId id="418" r:id="rId167"/>
    <p:sldId id="419" r:id="rId168"/>
    <p:sldId id="420" r:id="rId169"/>
    <p:sldId id="421" r:id="rId170"/>
    <p:sldId id="422" r:id="rId171"/>
    <p:sldId id="423" r:id="rId172"/>
    <p:sldId id="424" r:id="rId173"/>
    <p:sldId id="425" r:id="rId174"/>
    <p:sldId id="426" r:id="rId175"/>
    <p:sldId id="427" r:id="rId176"/>
  </p:sldIdLst>
  <p:sldSz cy="5143500" cx="9144000"/>
  <p:notesSz cx="6858000" cy="9144000"/>
  <p:embeddedFontLst>
    <p:embeddedFont>
      <p:font typeface="Montserrat"/>
      <p:regular r:id="rId177"/>
      <p:bold r:id="rId178"/>
      <p:italic r:id="rId179"/>
      <p:boldItalic r:id="rId18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07" Type="http://schemas.openxmlformats.org/officeDocument/2006/relationships/slide" Target="slides/slide103.xml"/><Relationship Id="rId106" Type="http://schemas.openxmlformats.org/officeDocument/2006/relationships/slide" Target="slides/slide102.xml"/><Relationship Id="rId105" Type="http://schemas.openxmlformats.org/officeDocument/2006/relationships/slide" Target="slides/slide101.xml"/><Relationship Id="rId104" Type="http://schemas.openxmlformats.org/officeDocument/2006/relationships/slide" Target="slides/slide100.xml"/><Relationship Id="rId109" Type="http://schemas.openxmlformats.org/officeDocument/2006/relationships/slide" Target="slides/slide105.xml"/><Relationship Id="rId108" Type="http://schemas.openxmlformats.org/officeDocument/2006/relationships/slide" Target="slides/slide104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103" Type="http://schemas.openxmlformats.org/officeDocument/2006/relationships/slide" Target="slides/slide99.xml"/><Relationship Id="rId102" Type="http://schemas.openxmlformats.org/officeDocument/2006/relationships/slide" Target="slides/slide98.xml"/><Relationship Id="rId101" Type="http://schemas.openxmlformats.org/officeDocument/2006/relationships/slide" Target="slides/slide97.xml"/><Relationship Id="rId100" Type="http://schemas.openxmlformats.org/officeDocument/2006/relationships/slide" Target="slides/slide96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180" Type="http://schemas.openxmlformats.org/officeDocument/2006/relationships/font" Target="fonts/Montserrat-boldItalic.fntdata"/><Relationship Id="rId37" Type="http://schemas.openxmlformats.org/officeDocument/2006/relationships/slide" Target="slides/slide33.xml"/><Relationship Id="rId176" Type="http://schemas.openxmlformats.org/officeDocument/2006/relationships/slide" Target="slides/slide172.xml"/><Relationship Id="rId36" Type="http://schemas.openxmlformats.org/officeDocument/2006/relationships/slide" Target="slides/slide32.xml"/><Relationship Id="rId175" Type="http://schemas.openxmlformats.org/officeDocument/2006/relationships/slide" Target="slides/slide171.xml"/><Relationship Id="rId39" Type="http://schemas.openxmlformats.org/officeDocument/2006/relationships/slide" Target="slides/slide35.xml"/><Relationship Id="rId174" Type="http://schemas.openxmlformats.org/officeDocument/2006/relationships/slide" Target="slides/slide170.xml"/><Relationship Id="rId38" Type="http://schemas.openxmlformats.org/officeDocument/2006/relationships/slide" Target="slides/slide34.xml"/><Relationship Id="rId173" Type="http://schemas.openxmlformats.org/officeDocument/2006/relationships/slide" Target="slides/slide169.xml"/><Relationship Id="rId179" Type="http://schemas.openxmlformats.org/officeDocument/2006/relationships/font" Target="fonts/Montserrat-italic.fntdata"/><Relationship Id="rId178" Type="http://schemas.openxmlformats.org/officeDocument/2006/relationships/font" Target="fonts/Montserrat-bold.fntdata"/><Relationship Id="rId177" Type="http://schemas.openxmlformats.org/officeDocument/2006/relationships/font" Target="fonts/Montserrat-regular.fntdata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29" Type="http://schemas.openxmlformats.org/officeDocument/2006/relationships/slide" Target="slides/slide125.xml"/><Relationship Id="rId128" Type="http://schemas.openxmlformats.org/officeDocument/2006/relationships/slide" Target="slides/slide124.xml"/><Relationship Id="rId127" Type="http://schemas.openxmlformats.org/officeDocument/2006/relationships/slide" Target="slides/slide123.xml"/><Relationship Id="rId126" Type="http://schemas.openxmlformats.org/officeDocument/2006/relationships/slide" Target="slides/slide122.xml"/><Relationship Id="rId26" Type="http://schemas.openxmlformats.org/officeDocument/2006/relationships/slide" Target="slides/slide22.xml"/><Relationship Id="rId121" Type="http://schemas.openxmlformats.org/officeDocument/2006/relationships/slide" Target="slides/slide117.xml"/><Relationship Id="rId25" Type="http://schemas.openxmlformats.org/officeDocument/2006/relationships/slide" Target="slides/slide21.xml"/><Relationship Id="rId120" Type="http://schemas.openxmlformats.org/officeDocument/2006/relationships/slide" Target="slides/slide116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125" Type="http://schemas.openxmlformats.org/officeDocument/2006/relationships/slide" Target="slides/slide121.xml"/><Relationship Id="rId29" Type="http://schemas.openxmlformats.org/officeDocument/2006/relationships/slide" Target="slides/slide25.xml"/><Relationship Id="rId124" Type="http://schemas.openxmlformats.org/officeDocument/2006/relationships/slide" Target="slides/slide120.xml"/><Relationship Id="rId123" Type="http://schemas.openxmlformats.org/officeDocument/2006/relationships/slide" Target="slides/slide119.xml"/><Relationship Id="rId122" Type="http://schemas.openxmlformats.org/officeDocument/2006/relationships/slide" Target="slides/slide118.xml"/><Relationship Id="rId95" Type="http://schemas.openxmlformats.org/officeDocument/2006/relationships/slide" Target="slides/slide91.xml"/><Relationship Id="rId94" Type="http://schemas.openxmlformats.org/officeDocument/2006/relationships/slide" Target="slides/slide90.xml"/><Relationship Id="rId97" Type="http://schemas.openxmlformats.org/officeDocument/2006/relationships/slide" Target="slides/slide93.xml"/><Relationship Id="rId96" Type="http://schemas.openxmlformats.org/officeDocument/2006/relationships/slide" Target="slides/slide92.xml"/><Relationship Id="rId11" Type="http://schemas.openxmlformats.org/officeDocument/2006/relationships/slide" Target="slides/slide7.xml"/><Relationship Id="rId99" Type="http://schemas.openxmlformats.org/officeDocument/2006/relationships/slide" Target="slides/slide95.xml"/><Relationship Id="rId10" Type="http://schemas.openxmlformats.org/officeDocument/2006/relationships/slide" Target="slides/slide6.xml"/><Relationship Id="rId98" Type="http://schemas.openxmlformats.org/officeDocument/2006/relationships/slide" Target="slides/slide94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91" Type="http://schemas.openxmlformats.org/officeDocument/2006/relationships/slide" Target="slides/slide87.xml"/><Relationship Id="rId90" Type="http://schemas.openxmlformats.org/officeDocument/2006/relationships/slide" Target="slides/slide86.xml"/><Relationship Id="rId93" Type="http://schemas.openxmlformats.org/officeDocument/2006/relationships/slide" Target="slides/slide89.xml"/><Relationship Id="rId92" Type="http://schemas.openxmlformats.org/officeDocument/2006/relationships/slide" Target="slides/slide88.xml"/><Relationship Id="rId118" Type="http://schemas.openxmlformats.org/officeDocument/2006/relationships/slide" Target="slides/slide114.xml"/><Relationship Id="rId117" Type="http://schemas.openxmlformats.org/officeDocument/2006/relationships/slide" Target="slides/slide113.xml"/><Relationship Id="rId116" Type="http://schemas.openxmlformats.org/officeDocument/2006/relationships/slide" Target="slides/slide112.xml"/><Relationship Id="rId115" Type="http://schemas.openxmlformats.org/officeDocument/2006/relationships/slide" Target="slides/slide111.xml"/><Relationship Id="rId119" Type="http://schemas.openxmlformats.org/officeDocument/2006/relationships/slide" Target="slides/slide115.xml"/><Relationship Id="rId15" Type="http://schemas.openxmlformats.org/officeDocument/2006/relationships/slide" Target="slides/slide11.xml"/><Relationship Id="rId110" Type="http://schemas.openxmlformats.org/officeDocument/2006/relationships/slide" Target="slides/slide106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14" Type="http://schemas.openxmlformats.org/officeDocument/2006/relationships/slide" Target="slides/slide110.xml"/><Relationship Id="rId18" Type="http://schemas.openxmlformats.org/officeDocument/2006/relationships/slide" Target="slides/slide14.xml"/><Relationship Id="rId113" Type="http://schemas.openxmlformats.org/officeDocument/2006/relationships/slide" Target="slides/slide109.xml"/><Relationship Id="rId112" Type="http://schemas.openxmlformats.org/officeDocument/2006/relationships/slide" Target="slides/slide108.xml"/><Relationship Id="rId111" Type="http://schemas.openxmlformats.org/officeDocument/2006/relationships/slide" Target="slides/slide107.xml"/><Relationship Id="rId84" Type="http://schemas.openxmlformats.org/officeDocument/2006/relationships/slide" Target="slides/slide80.xml"/><Relationship Id="rId83" Type="http://schemas.openxmlformats.org/officeDocument/2006/relationships/slide" Target="slides/slide79.xml"/><Relationship Id="rId86" Type="http://schemas.openxmlformats.org/officeDocument/2006/relationships/slide" Target="slides/slide82.xml"/><Relationship Id="rId85" Type="http://schemas.openxmlformats.org/officeDocument/2006/relationships/slide" Target="slides/slide81.xml"/><Relationship Id="rId88" Type="http://schemas.openxmlformats.org/officeDocument/2006/relationships/slide" Target="slides/slide84.xml"/><Relationship Id="rId150" Type="http://schemas.openxmlformats.org/officeDocument/2006/relationships/slide" Target="slides/slide146.xml"/><Relationship Id="rId87" Type="http://schemas.openxmlformats.org/officeDocument/2006/relationships/slide" Target="slides/slide83.xml"/><Relationship Id="rId89" Type="http://schemas.openxmlformats.org/officeDocument/2006/relationships/slide" Target="slides/slide85.xml"/><Relationship Id="rId80" Type="http://schemas.openxmlformats.org/officeDocument/2006/relationships/slide" Target="slides/slide76.xml"/><Relationship Id="rId82" Type="http://schemas.openxmlformats.org/officeDocument/2006/relationships/slide" Target="slides/slide78.xml"/><Relationship Id="rId81" Type="http://schemas.openxmlformats.org/officeDocument/2006/relationships/slide" Target="slides/slide77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149" Type="http://schemas.openxmlformats.org/officeDocument/2006/relationships/slide" Target="slides/slide145.xml"/><Relationship Id="rId4" Type="http://schemas.openxmlformats.org/officeDocument/2006/relationships/notesMaster" Target="notesMasters/notesMaster1.xml"/><Relationship Id="rId148" Type="http://schemas.openxmlformats.org/officeDocument/2006/relationships/slide" Target="slides/slide144.xml"/><Relationship Id="rId9" Type="http://schemas.openxmlformats.org/officeDocument/2006/relationships/slide" Target="slides/slide5.xml"/><Relationship Id="rId143" Type="http://schemas.openxmlformats.org/officeDocument/2006/relationships/slide" Target="slides/slide139.xml"/><Relationship Id="rId142" Type="http://schemas.openxmlformats.org/officeDocument/2006/relationships/slide" Target="slides/slide138.xml"/><Relationship Id="rId141" Type="http://schemas.openxmlformats.org/officeDocument/2006/relationships/slide" Target="slides/slide137.xml"/><Relationship Id="rId140" Type="http://schemas.openxmlformats.org/officeDocument/2006/relationships/slide" Target="slides/slide136.xml"/><Relationship Id="rId5" Type="http://schemas.openxmlformats.org/officeDocument/2006/relationships/slide" Target="slides/slide1.xml"/><Relationship Id="rId147" Type="http://schemas.openxmlformats.org/officeDocument/2006/relationships/slide" Target="slides/slide143.xml"/><Relationship Id="rId6" Type="http://schemas.openxmlformats.org/officeDocument/2006/relationships/slide" Target="slides/slide2.xml"/><Relationship Id="rId146" Type="http://schemas.openxmlformats.org/officeDocument/2006/relationships/slide" Target="slides/slide142.xml"/><Relationship Id="rId7" Type="http://schemas.openxmlformats.org/officeDocument/2006/relationships/slide" Target="slides/slide3.xml"/><Relationship Id="rId145" Type="http://schemas.openxmlformats.org/officeDocument/2006/relationships/slide" Target="slides/slide141.xml"/><Relationship Id="rId8" Type="http://schemas.openxmlformats.org/officeDocument/2006/relationships/slide" Target="slides/slide4.xml"/><Relationship Id="rId144" Type="http://schemas.openxmlformats.org/officeDocument/2006/relationships/slide" Target="slides/slide140.xml"/><Relationship Id="rId73" Type="http://schemas.openxmlformats.org/officeDocument/2006/relationships/slide" Target="slides/slide69.xml"/><Relationship Id="rId72" Type="http://schemas.openxmlformats.org/officeDocument/2006/relationships/slide" Target="slides/slide68.xml"/><Relationship Id="rId75" Type="http://schemas.openxmlformats.org/officeDocument/2006/relationships/slide" Target="slides/slide71.xml"/><Relationship Id="rId74" Type="http://schemas.openxmlformats.org/officeDocument/2006/relationships/slide" Target="slides/slide70.xml"/><Relationship Id="rId77" Type="http://schemas.openxmlformats.org/officeDocument/2006/relationships/slide" Target="slides/slide73.xml"/><Relationship Id="rId76" Type="http://schemas.openxmlformats.org/officeDocument/2006/relationships/slide" Target="slides/slide72.xml"/><Relationship Id="rId79" Type="http://schemas.openxmlformats.org/officeDocument/2006/relationships/slide" Target="slides/slide75.xml"/><Relationship Id="rId78" Type="http://schemas.openxmlformats.org/officeDocument/2006/relationships/slide" Target="slides/slide74.xml"/><Relationship Id="rId71" Type="http://schemas.openxmlformats.org/officeDocument/2006/relationships/slide" Target="slides/slide67.xml"/><Relationship Id="rId70" Type="http://schemas.openxmlformats.org/officeDocument/2006/relationships/slide" Target="slides/slide66.xml"/><Relationship Id="rId139" Type="http://schemas.openxmlformats.org/officeDocument/2006/relationships/slide" Target="slides/slide135.xml"/><Relationship Id="rId138" Type="http://schemas.openxmlformats.org/officeDocument/2006/relationships/slide" Target="slides/slide134.xml"/><Relationship Id="rId137" Type="http://schemas.openxmlformats.org/officeDocument/2006/relationships/slide" Target="slides/slide133.xml"/><Relationship Id="rId132" Type="http://schemas.openxmlformats.org/officeDocument/2006/relationships/slide" Target="slides/slide128.xml"/><Relationship Id="rId131" Type="http://schemas.openxmlformats.org/officeDocument/2006/relationships/slide" Target="slides/slide127.xml"/><Relationship Id="rId130" Type="http://schemas.openxmlformats.org/officeDocument/2006/relationships/slide" Target="slides/slide126.xml"/><Relationship Id="rId136" Type="http://schemas.openxmlformats.org/officeDocument/2006/relationships/slide" Target="slides/slide132.xml"/><Relationship Id="rId135" Type="http://schemas.openxmlformats.org/officeDocument/2006/relationships/slide" Target="slides/slide131.xml"/><Relationship Id="rId134" Type="http://schemas.openxmlformats.org/officeDocument/2006/relationships/slide" Target="slides/slide130.xml"/><Relationship Id="rId133" Type="http://schemas.openxmlformats.org/officeDocument/2006/relationships/slide" Target="slides/slide129.xml"/><Relationship Id="rId62" Type="http://schemas.openxmlformats.org/officeDocument/2006/relationships/slide" Target="slides/slide58.xml"/><Relationship Id="rId61" Type="http://schemas.openxmlformats.org/officeDocument/2006/relationships/slide" Target="slides/slide57.xml"/><Relationship Id="rId64" Type="http://schemas.openxmlformats.org/officeDocument/2006/relationships/slide" Target="slides/slide60.xml"/><Relationship Id="rId63" Type="http://schemas.openxmlformats.org/officeDocument/2006/relationships/slide" Target="slides/slide59.xml"/><Relationship Id="rId66" Type="http://schemas.openxmlformats.org/officeDocument/2006/relationships/slide" Target="slides/slide62.xml"/><Relationship Id="rId172" Type="http://schemas.openxmlformats.org/officeDocument/2006/relationships/slide" Target="slides/slide168.xml"/><Relationship Id="rId65" Type="http://schemas.openxmlformats.org/officeDocument/2006/relationships/slide" Target="slides/slide61.xml"/><Relationship Id="rId171" Type="http://schemas.openxmlformats.org/officeDocument/2006/relationships/slide" Target="slides/slide167.xml"/><Relationship Id="rId68" Type="http://schemas.openxmlformats.org/officeDocument/2006/relationships/slide" Target="slides/slide64.xml"/><Relationship Id="rId170" Type="http://schemas.openxmlformats.org/officeDocument/2006/relationships/slide" Target="slides/slide166.xml"/><Relationship Id="rId67" Type="http://schemas.openxmlformats.org/officeDocument/2006/relationships/slide" Target="slides/slide63.xml"/><Relationship Id="rId60" Type="http://schemas.openxmlformats.org/officeDocument/2006/relationships/slide" Target="slides/slide56.xml"/><Relationship Id="rId165" Type="http://schemas.openxmlformats.org/officeDocument/2006/relationships/slide" Target="slides/slide161.xml"/><Relationship Id="rId69" Type="http://schemas.openxmlformats.org/officeDocument/2006/relationships/slide" Target="slides/slide65.xml"/><Relationship Id="rId164" Type="http://schemas.openxmlformats.org/officeDocument/2006/relationships/slide" Target="slides/slide160.xml"/><Relationship Id="rId163" Type="http://schemas.openxmlformats.org/officeDocument/2006/relationships/slide" Target="slides/slide159.xml"/><Relationship Id="rId162" Type="http://schemas.openxmlformats.org/officeDocument/2006/relationships/slide" Target="slides/slide158.xml"/><Relationship Id="rId169" Type="http://schemas.openxmlformats.org/officeDocument/2006/relationships/slide" Target="slides/slide165.xml"/><Relationship Id="rId168" Type="http://schemas.openxmlformats.org/officeDocument/2006/relationships/slide" Target="slides/slide164.xml"/><Relationship Id="rId167" Type="http://schemas.openxmlformats.org/officeDocument/2006/relationships/slide" Target="slides/slide163.xml"/><Relationship Id="rId166" Type="http://schemas.openxmlformats.org/officeDocument/2006/relationships/slide" Target="slides/slide162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55" Type="http://schemas.openxmlformats.org/officeDocument/2006/relationships/slide" Target="slides/slide51.xml"/><Relationship Id="rId161" Type="http://schemas.openxmlformats.org/officeDocument/2006/relationships/slide" Target="slides/slide157.xml"/><Relationship Id="rId54" Type="http://schemas.openxmlformats.org/officeDocument/2006/relationships/slide" Target="slides/slide50.xml"/><Relationship Id="rId160" Type="http://schemas.openxmlformats.org/officeDocument/2006/relationships/slide" Target="slides/slide156.xml"/><Relationship Id="rId57" Type="http://schemas.openxmlformats.org/officeDocument/2006/relationships/slide" Target="slides/slide53.xml"/><Relationship Id="rId56" Type="http://schemas.openxmlformats.org/officeDocument/2006/relationships/slide" Target="slides/slide52.xml"/><Relationship Id="rId159" Type="http://schemas.openxmlformats.org/officeDocument/2006/relationships/slide" Target="slides/slide155.xml"/><Relationship Id="rId59" Type="http://schemas.openxmlformats.org/officeDocument/2006/relationships/slide" Target="slides/slide55.xml"/><Relationship Id="rId154" Type="http://schemas.openxmlformats.org/officeDocument/2006/relationships/slide" Target="slides/slide150.xml"/><Relationship Id="rId58" Type="http://schemas.openxmlformats.org/officeDocument/2006/relationships/slide" Target="slides/slide54.xml"/><Relationship Id="rId153" Type="http://schemas.openxmlformats.org/officeDocument/2006/relationships/slide" Target="slides/slide149.xml"/><Relationship Id="rId152" Type="http://schemas.openxmlformats.org/officeDocument/2006/relationships/slide" Target="slides/slide148.xml"/><Relationship Id="rId151" Type="http://schemas.openxmlformats.org/officeDocument/2006/relationships/slide" Target="slides/slide147.xml"/><Relationship Id="rId158" Type="http://schemas.openxmlformats.org/officeDocument/2006/relationships/slide" Target="slides/slide154.xml"/><Relationship Id="rId157" Type="http://schemas.openxmlformats.org/officeDocument/2006/relationships/slide" Target="slides/slide153.xml"/><Relationship Id="rId156" Type="http://schemas.openxmlformats.org/officeDocument/2006/relationships/slide" Target="slides/slide152.xml"/><Relationship Id="rId155" Type="http://schemas.openxmlformats.org/officeDocument/2006/relationships/slide" Target="slides/slide15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a5ced9665e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a5ced9665e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7" name="Shape 2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8" name="Google Shape;2548;gaf0d3261a5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9" name="Google Shape;2549;gaf0d3261a5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5" name="Shape 2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6" name="Google Shape;2556;gaf0d3261a5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7" name="Google Shape;2557;gaf0d3261a5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3" name="Shape 2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4" name="Google Shape;2564;gb0319b8627_1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5" name="Google Shape;2565;gb0319b8627_1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4" name="Shape 2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5" name="Google Shape;2575;gb0319b8627_1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6" name="Google Shape;2576;gb0319b8627_1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gb0319b8627_1_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8" name="Google Shape;2588;gb0319b8627_1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9" name="Shape 2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0" name="Google Shape;2600;gb0319b8627_1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1" name="Google Shape;2601;gb0319b8627_1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4" name="Shape 2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5" name="Google Shape;2615;gb0319b8627_1_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6" name="Google Shape;2616;gb0319b8627_1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6" name="Shape 2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7" name="Google Shape;2627;gb0319b8627_1_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8" name="Google Shape;2628;gb0319b8627_1_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0" name="Shape 2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1" name="Google Shape;2641;gb0319b8627_1_2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2" name="Google Shape;2642;gb0319b8627_1_2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4" name="Shape 2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5" name="Google Shape;2655;gb0319b8627_1_2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6" name="Google Shape;2656;gb0319b8627_1_2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a5ced9665e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a5ced9665e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9" name="Shape 2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0" name="Google Shape;2670;gb0319b8627_1_2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1" name="Google Shape;2671;gb0319b8627_1_2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5" name="Shape 2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6" name="Google Shape;2686;gb0319b8627_1_3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7" name="Google Shape;2687;gb0319b8627_1_3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6" name="Shape 2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7" name="Google Shape;2707;ga80f005ff3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8" name="Google Shape;2708;ga80f005ff3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9" name="Shape 2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0" name="Google Shape;2730;ga80f005ff3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1" name="Google Shape;2731;ga80f005ff3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4" name="Shape 2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5" name="Google Shape;2755;ga80f005ff3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6" name="Google Shape;2756;ga80f005ff3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9" name="Shape 2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0" name="Google Shape;2780;ga80f005ff3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1" name="Google Shape;2781;ga80f005ff3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5" name="Shape 2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6" name="Google Shape;2806;ga80f005ff3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7" name="Google Shape;2807;ga80f005ff3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3" name="Shape 2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4" name="Google Shape;2834;ga80f005ff3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5" name="Google Shape;2835;ga80f005ff3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2" name="Shape 2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3" name="Google Shape;2863;ga80f005ff3_0_2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4" name="Google Shape;2864;ga80f005ff3_0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9" name="Shape 2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0" name="Google Shape;2890;ga80f005ff3_0_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1" name="Google Shape;2891;ga80f005ff3_0_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a5ced9665e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a5ced9665e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0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ga80f005ff3_0_2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2" name="Google Shape;2922;ga80f005ff3_0_2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6" name="Shape 2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7" name="Google Shape;2947;ga80f005ff3_0_3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8" name="Google Shape;2948;ga80f005ff3_0_3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0" name="Shape 2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1" name="Google Shape;2981;ga80f005ff3_0_3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2" name="Google Shape;2982;ga80f005ff3_0_3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6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7" name="Google Shape;3017;ga80f005ff3_0_4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8" name="Google Shape;3018;ga80f005ff3_0_4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2" name="Shape 3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3" name="Google Shape;3053;ga80f005ff3_0_4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4" name="Google Shape;3054;ga80f005ff3_0_4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8" name="Shape 3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9" name="Google Shape;3089;ga80f005ff3_0_4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0" name="Google Shape;3090;ga80f005ff3_0_4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8" name="Shape 3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9" name="Google Shape;3129;ga80f005ff3_0_5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0" name="Google Shape;3130;ga80f005ff3_0_5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7" name="Shape 3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8" name="Google Shape;3168;ga80f005ff3_0_6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9" name="Google Shape;3169;ga80f005ff3_0_6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6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ga80f005ff3_0_7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8" name="Google Shape;3198;ga80f005ff3_0_7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7" name="Shape 3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8" name="Google Shape;3228;ga80f005ff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9" name="Google Shape;3229;ga80f005ff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a5ced9665e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a5ced9665e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8" name="Shape 3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9" name="Google Shape;3259;ga80f005ff3_0_8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0" name="Google Shape;3260;ga80f005ff3_0_8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2" name="Shape 3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3" name="Google Shape;3293;ga80f005ff3_0_6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4" name="Google Shape;3294;ga80f005ff3_0_6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6" name="Shape 3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7" name="Google Shape;3327;ga80f005ff3_0_5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8" name="Google Shape;3328;ga80f005ff3_0_5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4" name="Shape 3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5" name="Google Shape;3335;ga80f005ff3_0_9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6" name="Google Shape;3336;ga80f005ff3_0_9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7" name="Shape 3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8" name="Google Shape;3348;ga80f005ff3_0_8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9" name="Google Shape;3349;ga80f005ff3_0_8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4" name="Shape 3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5" name="Google Shape;3365;ga80f005ff3_0_9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6" name="Google Shape;3366;ga80f005ff3_0_9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3" name="Shape 3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4" name="Google Shape;3384;ga80f005ff3_0_9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5" name="Google Shape;3385;ga80f005ff3_0_9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4" name="Shape 3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5" name="Google Shape;3405;ga80f005ff3_0_9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6" name="Google Shape;3406;ga80f005ff3_0_9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6" name="Shape 3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7" name="Google Shape;3427;ga80f005ff3_0_9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8" name="Google Shape;3428;ga80f005ff3_0_9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1" name="Shape 3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2" name="Google Shape;3452;ga80f005ff3_0_10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3" name="Google Shape;3453;ga80f005ff3_0_10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a5ced9665e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a5ced9665e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6" name="Shape 3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7" name="Google Shape;3467;ga80f005ff3_0_10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8" name="Google Shape;3468;ga80f005ff3_0_10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1" name="Shape 3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2" name="Google Shape;3482;ga80f005ff3_0_10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3" name="Google Shape;3483;ga80f005ff3_0_10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7" name="Shape 3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8" name="Google Shape;3508;ga80f005ff3_0_10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9" name="Google Shape;3509;ga80f005ff3_0_10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3" name="Shape 3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4" name="Google Shape;3534;ga80f005ff3_0_10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5" name="Google Shape;3535;ga80f005ff3_0_10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4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ga80f005ff3_0_1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6" name="Google Shape;3546;ga80f005ff3_0_1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6" name="Shape 3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7" name="Google Shape;3557;ga80f005ff3_0_1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8" name="Google Shape;3558;ga80f005ff3_0_1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8" name="Shape 3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9" name="Google Shape;3569;gb0bc3b147e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0" name="Google Shape;3570;gb0bc3b147e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8" name="Shape 3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9" name="Google Shape;3579;ga80f005ff3_0_1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0" name="Google Shape;3580;ga80f005ff3_0_1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3" name="Shape 3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4" name="Google Shape;3594;ga80f005ff3_0_1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5" name="Google Shape;3595;ga80f005ff3_0_1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8" name="Shape 3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9" name="Google Shape;3609;ga80f005ff3_0_1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0" name="Google Shape;3610;ga80f005ff3_0_1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a5ced9665e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a5ced9665e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3" name="Shape 3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4" name="Google Shape;3624;ga80f005ff3_0_1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5" name="Google Shape;3625;ga80f005ff3_0_1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8" name="Shape 3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9" name="Google Shape;3639;gb0bc3b147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0" name="Google Shape;3640;gb0bc3b147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6" name="Shape 3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7" name="Google Shape;3647;gb0bc3b147e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8" name="Google Shape;3648;gb0bc3b147e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4" name="Shape 3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5" name="Google Shape;3655;gb0bc3b147e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6" name="Google Shape;3656;gb0bc3b147e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2" name="Shape 3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3" name="Google Shape;3663;gb0bc3b147e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4" name="Google Shape;3664;gb0bc3b147e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0" name="Shape 3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1" name="Google Shape;3671;gb0bc3b147e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2" name="Google Shape;3672;gb0bc3b147e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8" name="Shape 3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9" name="Google Shape;3679;gb0bc3b147e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0" name="Google Shape;3680;gb0bc3b147e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6" name="Shape 3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7" name="Google Shape;3687;gb0bc3b147e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8" name="Google Shape;3688;gb0bc3b147e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4" name="Shape 3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5" name="Google Shape;3695;gb0bc3b147e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6" name="Google Shape;3696;gb0bc3b147e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6" name="Shape 3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7" name="Google Shape;3717;gb0bc3b147e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8" name="Google Shape;3718;gb0bc3b147e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a5ced9665e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a5ced9665e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1" name="Shape 3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2" name="Google Shape;3742;gb0bc3b147e_0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3" name="Google Shape;3743;gb0bc3b147e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6" name="Shape 3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7" name="Google Shape;3767;gb0bc3b147e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8" name="Google Shape;3768;gb0bc3b147e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2" name="Shape 3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3" name="Google Shape;3793;gb0bc3b147e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4" name="Google Shape;3794;gb0bc3b147e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9" name="Shape 3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0" name="Google Shape;3820;gb0bc3b147e_0_2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1" name="Google Shape;3821;gb0bc3b147e_0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7" name="Shape 3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8" name="Google Shape;3848;gb0bc3b147e_0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9" name="Google Shape;3849;gb0bc3b147e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6" name="Shape 3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7" name="Google Shape;3857;gb0bc3b147e_0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8" name="Google Shape;3858;gb0bc3b147e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5" name="Shape 3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6" name="Google Shape;3866;gb0bc3b147e_0_2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7" name="Google Shape;3867;gb0bc3b147e_0_2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9" name="Shape 3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0" name="Google Shape;3890;gb0bc3b147e_0_2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1" name="Google Shape;3891;gb0bc3b147e_0_2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3" name="Shape 3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4" name="Google Shape;3914;gb0bc3b147e_0_3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5" name="Google Shape;3915;gb0bc3b147e_0_3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7" name="Shape 3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8" name="Google Shape;3938;gb0bc3b147e_0_3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9" name="Google Shape;3939;gb0bc3b147e_0_3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a5ced9665e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a5ced9665e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4" name="Shape 3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5" name="Google Shape;3945;gb0bc3b147e_0_3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6" name="Google Shape;3946;gb0bc3b147e_0_3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3" name="Shape 3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4" name="Google Shape;3954;gb0bc3b147e_0_3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5" name="Google Shape;3955;gb0bc3b147e_0_3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2" name="Shape 3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3" name="Google Shape;3963;gb0bc3b147e_0_3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4" name="Google Shape;3964;gb0bc3b147e_0_3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a5ced9665e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a5ced9665e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a5ced9665e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a5ced9665e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ace16319f8_0_8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ace16319f8_0_8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ace16319f8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ace16319f8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ace16319f8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ace16319f8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ace16319f8_0_1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ace16319f8_0_1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ace16319f8_0_2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ace16319f8_0_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ace16319f8_0_2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ace16319f8_0_2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ace16319f8_0_2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ace16319f8_0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ace16319f8_0_2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ace16319f8_0_2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ace16319f8_0_2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ace16319f8_0_2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ace16319f8_0_2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ace16319f8_0_2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ace16319f8_0_2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ace16319f8_0_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ace16319f8_0_8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ace16319f8_0_8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ace16319f8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ace16319f8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ace16319f8_0_10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ace16319f8_0_10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ace16319f8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ace16319f8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ace16319f8_0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ace16319f8_0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ace16319f8_0_2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ace16319f8_0_2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ace16319f8_0_3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ace16319f8_0_3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ace16319f8_0_3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ace16319f8_0_3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ace16319f8_0_3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ace16319f8_0_3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ace16319f8_0_4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ace16319f8_0_4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ad7ff63257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ad7ff63257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404b920135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404b920135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ace16319f8_0_4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" name="Google Shape;567;gace16319f8_0_4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ace16319f8_0_10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ace16319f8_0_10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gace16319f8_0_4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3" name="Google Shape;623;gace16319f8_0_4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ace16319f8_0_5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1" name="Google Shape;651;gace16319f8_0_5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ace16319f8_0_5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" name="Google Shape;700;gace16319f8_0_5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gace16319f8_0_6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0" name="Google Shape;750;gace16319f8_0_6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0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gace16319f8_0_7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2" name="Google Shape;802;gace16319f8_0_7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2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gace16319f8_0_6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4" name="Google Shape;854;gace16319f8_0_6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5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gace16319f8_0_9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7" name="Google Shape;907;gace16319f8_0_9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8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Google Shape;959;gace16319f8_0_4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0" name="Google Shape;960;gace16319f8_0_4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b0319b8627_1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b0319b8627_1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4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Google Shape;985;gace16319f8_0_10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6" name="Google Shape;986;gace16319f8_0_10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0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gad7ff63257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2" name="Google Shape;1012;gad7ff63257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6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Google Shape;1037;gad7ff63257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8" name="Google Shape;1038;gad7ff63257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gad7ff63257_0_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3" name="Google Shape;1063;gad7ff63257_0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8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gad7ff63257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0" name="Google Shape;1090;gad7ff63257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5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Google Shape;1116;gad7ff63257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7" name="Google Shape;1117;gad7ff63257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2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Google Shape;1143;gad7ff63257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4" name="Google Shape;1144;gad7ff63257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gad7ff63257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2" name="Google Shape;1172;gad7ff63257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7" name="Shape 1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" name="Google Shape;1198;gad7ff63257_0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9" name="Google Shape;1199;gad7ff63257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gad7ff63257_0_2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6" name="Google Shape;1226;gad7ff63257_0_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ace16319f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ace16319f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2" name="Shape 1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3" name="Google Shape;1253;gad7ff63257_0_3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4" name="Google Shape;1254;gad7ff63257_0_3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3" name="Shape 1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4" name="Google Shape;1284;gad7ff63257_0_3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5" name="Google Shape;1285;gad7ff63257_0_3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4" name="Shape 1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5" name="Google Shape;1315;gad7ff63257_0_3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6" name="Google Shape;1316;gad7ff63257_0_3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5" name="Shape 1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6" name="Google Shape;1346;gad7ff63257_0_3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7" name="Google Shape;1347;gad7ff63257_0_3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6" name="Shape 1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7" name="Google Shape;1377;gad7ff63257_0_4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8" name="Google Shape;1378;gad7ff63257_0_4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2" name="Shape 1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" name="Google Shape;1433;gad7ff63257_0_6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4" name="Google Shape;1434;gad7ff63257_0_6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8" name="Shape 1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9" name="Google Shape;1489;gad7ff63257_0_5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0" name="Google Shape;1490;gad7ff63257_0_5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7" name="Shape 1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8" name="Google Shape;1548;gad7ff63257_0_7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9" name="Google Shape;1549;gad7ff63257_0_7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8" name="Shape 1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9" name="Google Shape;1609;gad7ff63257_0_4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0" name="Google Shape;1610;gad7ff63257_0_4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7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8" name="Google Shape;1668;gad7ff63257_0_7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9" name="Google Shape;1669;gad7ff63257_0_7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ace16319f8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ace16319f8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7" name="Shape 1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8" name="Google Shape;1728;gad7ff63257_0_6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9" name="Google Shape;1729;gad7ff63257_0_6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8" name="Shape 1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9" name="Google Shape;1789;gad7ff63257_0_8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0" name="Google Shape;1790;gad7ff63257_0_8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7" name="Google Shape;1797;gad7ff63257_0_9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8" name="Google Shape;1798;gad7ff63257_0_9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4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5" name="Google Shape;1825;gad7ff63257_0_10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6" name="Google Shape;1826;gad7ff63257_0_10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3" name="Shape 1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4" name="Google Shape;1854;gad7ff63257_0_9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5" name="Google Shape;1855;gad7ff63257_0_9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2" name="Shape 1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3" name="Google Shape;1883;gad7ff63257_0_9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4" name="Google Shape;1884;gad7ff63257_0_9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1" name="Shape 1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2" name="Google Shape;1912;gad7ff63257_0_8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3" name="Google Shape;1913;gad7ff63257_0_8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1" name="Shape 2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2" name="Google Shape;2002;gad7ff63257_0_10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3" name="Google Shape;2003;gad7ff63257_0_10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9" name="Shape 2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0" name="Google Shape;2010;gace16319f8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1" name="Google Shape;2011;gace16319f8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7" name="Shape 2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8" name="Google Shape;2018;gad7ff63257_0_10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9" name="Google Shape;2019;gad7ff63257_0_10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a5ced9665e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a5ced9665e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5" name="Shape 2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6" name="Google Shape;2026;gad7ff63257_0_1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7" name="Google Shape;2027;gad7ff63257_0_1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7" name="Shape 2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" name="Google Shape;2048;gaf0d3261a5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9" name="Google Shape;2049;gaf0d3261a5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9" name="Shape 2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0" name="Google Shape;2070;gaf0d3261a5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1" name="Google Shape;2071;gaf0d3261a5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gaf0d3261a5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3" name="Google Shape;2093;gaf0d3261a5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5" name="Shape 2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6" name="Google Shape;2116;gaf0d3261a5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7" name="Google Shape;2117;gaf0d3261a5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gaf0d3261a5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3" name="Google Shape;2143;gaf0d3261a5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6" name="Shape 2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7" name="Google Shape;2177;gaf0d3261a5_0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8" name="Google Shape;2178;gaf0d3261a5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5" name="Google Shape;2215;gaf0d3261a5_0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6" name="Google Shape;2216;gaf0d3261a5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4" name="Shape 2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5" name="Google Shape;2255;gaf0d3261a5_0_2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6" name="Google Shape;2256;gaf0d3261a5_0_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4" name="Shape 2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5" name="Google Shape;2295;gaf0d3261a5_0_2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6" name="Google Shape;2296;gaf0d3261a5_0_2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a5ced9665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a5ced9665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5" name="Shape 2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6" name="Google Shape;2336;gaf0d3261a5_0_3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7" name="Google Shape;2337;gaf0d3261a5_0_3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8" name="Shape 2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9" name="Google Shape;2379;gaf0d3261a5_0_3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0" name="Google Shape;2380;gaf0d3261a5_0_3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1" name="Shape 2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2" name="Google Shape;2422;gad7ff63257_0_14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3" name="Google Shape;2423;gad7ff63257_0_14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1" name="Shape 2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2" name="Google Shape;2442;gad7ff63257_0_14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3" name="Google Shape;2443;gad7ff63257_0_14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9" name="Shape 2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0" name="Google Shape;2460;gad7ff63257_0_14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1" name="Google Shape;2461;gad7ff63257_0_14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0" name="Shape 2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1" name="Google Shape;2481;gb0319b8627_1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2" name="Google Shape;2482;gb0319b8627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1" name="Shape 2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2" name="Google Shape;2502;gad7ff63257_0_15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3" name="Google Shape;2503;gad7ff63257_0_15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3" name="Shape 2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4" name="Google Shape;2524;gad7ff63257_0_16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5" name="Google Shape;2525;gad7ff63257_0_16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1" name="Shape 2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2" name="Google Shape;2532;gad7ff63257_0_16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3" name="Google Shape;2533;gad7ff63257_0_16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9" name="Shape 2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0" name="Google Shape;2540;gaf0d3261a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1" name="Google Shape;2541;gaf0d3261a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 spd="med">
    <p:fade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jpg"/><Relationship Id="rId4" Type="http://schemas.openxmlformats.org/officeDocument/2006/relationships/image" Target="../media/image1.png"/><Relationship Id="rId5" Type="http://schemas.openxmlformats.org/officeDocument/2006/relationships/image" Target="../media/image3.png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2.jpg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1.xml"/><Relationship Id="rId3" Type="http://schemas.openxmlformats.org/officeDocument/2006/relationships/image" Target="../media/image2.jpg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2.xml"/><Relationship Id="rId3" Type="http://schemas.openxmlformats.org/officeDocument/2006/relationships/image" Target="../media/image2.jpg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3.xml"/><Relationship Id="rId3" Type="http://schemas.openxmlformats.org/officeDocument/2006/relationships/image" Target="../media/image2.jpg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4.xml"/><Relationship Id="rId3" Type="http://schemas.openxmlformats.org/officeDocument/2006/relationships/image" Target="../media/image2.jpg"/><Relationship Id="rId4" Type="http://schemas.openxmlformats.org/officeDocument/2006/relationships/image" Target="../media/image13.png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5.xml"/><Relationship Id="rId3" Type="http://schemas.openxmlformats.org/officeDocument/2006/relationships/image" Target="../media/image2.jpg"/><Relationship Id="rId4" Type="http://schemas.openxmlformats.org/officeDocument/2006/relationships/image" Target="../media/image14.png"/><Relationship Id="rId5" Type="http://schemas.openxmlformats.org/officeDocument/2006/relationships/image" Target="../media/image13.png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6.xml"/><Relationship Id="rId3" Type="http://schemas.openxmlformats.org/officeDocument/2006/relationships/image" Target="../media/image2.jpg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7.xml"/><Relationship Id="rId3" Type="http://schemas.openxmlformats.org/officeDocument/2006/relationships/image" Target="../media/image2.jpg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8.xml"/><Relationship Id="rId3" Type="http://schemas.openxmlformats.org/officeDocument/2006/relationships/image" Target="../media/image2.jpg"/><Relationship Id="rId4" Type="http://schemas.openxmlformats.org/officeDocument/2006/relationships/image" Target="../media/image8.png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9.xml"/><Relationship Id="rId3" Type="http://schemas.openxmlformats.org/officeDocument/2006/relationships/image" Target="../media/image2.jpg"/><Relationship Id="rId4" Type="http://schemas.openxmlformats.org/officeDocument/2006/relationships/image" Target="../media/image8.png"/><Relationship Id="rId5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jpg"/><Relationship Id="rId4" Type="http://schemas.openxmlformats.org/officeDocument/2006/relationships/image" Target="../media/image1.png"/><Relationship Id="rId5" Type="http://schemas.openxmlformats.org/officeDocument/2006/relationships/image" Target="../media/image3.png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0.xml"/><Relationship Id="rId3" Type="http://schemas.openxmlformats.org/officeDocument/2006/relationships/image" Target="../media/image2.jpg"/><Relationship Id="rId4" Type="http://schemas.openxmlformats.org/officeDocument/2006/relationships/image" Target="../media/image12.png"/><Relationship Id="rId5" Type="http://schemas.openxmlformats.org/officeDocument/2006/relationships/image" Target="../media/image8.png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1.xml"/><Relationship Id="rId3" Type="http://schemas.openxmlformats.org/officeDocument/2006/relationships/image" Target="../media/image2.jpg"/><Relationship Id="rId4" Type="http://schemas.openxmlformats.org/officeDocument/2006/relationships/image" Target="../media/image10.png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2.xml"/><Relationship Id="rId3" Type="http://schemas.openxmlformats.org/officeDocument/2006/relationships/image" Target="../media/image2.jpg"/><Relationship Id="rId4" Type="http://schemas.openxmlformats.org/officeDocument/2006/relationships/image" Target="../media/image9.png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3.xml"/><Relationship Id="rId3" Type="http://schemas.openxmlformats.org/officeDocument/2006/relationships/image" Target="../media/image2.jpg"/><Relationship Id="rId4" Type="http://schemas.openxmlformats.org/officeDocument/2006/relationships/image" Target="../media/image9.png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4.xml"/><Relationship Id="rId3" Type="http://schemas.openxmlformats.org/officeDocument/2006/relationships/image" Target="../media/image2.jpg"/><Relationship Id="rId4" Type="http://schemas.openxmlformats.org/officeDocument/2006/relationships/image" Target="../media/image9.png"/><Relationship Id="rId5" Type="http://schemas.openxmlformats.org/officeDocument/2006/relationships/image" Target="../media/image7.png"/><Relationship Id="rId6" Type="http://schemas.openxmlformats.org/officeDocument/2006/relationships/image" Target="../media/image11.png"/></Relationships>
</file>

<file path=ppt/slides/_rels/slide1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5.xml"/><Relationship Id="rId3" Type="http://schemas.openxmlformats.org/officeDocument/2006/relationships/image" Target="../media/image2.jpg"/><Relationship Id="rId4" Type="http://schemas.openxmlformats.org/officeDocument/2006/relationships/image" Target="../media/image9.png"/><Relationship Id="rId5" Type="http://schemas.openxmlformats.org/officeDocument/2006/relationships/image" Target="../media/image7.png"/><Relationship Id="rId6" Type="http://schemas.openxmlformats.org/officeDocument/2006/relationships/image" Target="../media/image11.png"/><Relationship Id="rId7" Type="http://schemas.openxmlformats.org/officeDocument/2006/relationships/image" Target="../media/image10.png"/></Relationships>
</file>

<file path=ppt/slides/_rels/slide1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6.xml"/><Relationship Id="rId3" Type="http://schemas.openxmlformats.org/officeDocument/2006/relationships/image" Target="../media/image2.jpg"/><Relationship Id="rId4" Type="http://schemas.openxmlformats.org/officeDocument/2006/relationships/image" Target="../media/image9.png"/><Relationship Id="rId5" Type="http://schemas.openxmlformats.org/officeDocument/2006/relationships/image" Target="../media/image7.png"/><Relationship Id="rId6" Type="http://schemas.openxmlformats.org/officeDocument/2006/relationships/image" Target="../media/image11.png"/><Relationship Id="rId7" Type="http://schemas.openxmlformats.org/officeDocument/2006/relationships/image" Target="../media/image10.png"/></Relationships>
</file>

<file path=ppt/slides/_rels/slide1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7.xml"/><Relationship Id="rId3" Type="http://schemas.openxmlformats.org/officeDocument/2006/relationships/image" Target="../media/image2.jpg"/><Relationship Id="rId4" Type="http://schemas.openxmlformats.org/officeDocument/2006/relationships/image" Target="../media/image9.png"/><Relationship Id="rId5" Type="http://schemas.openxmlformats.org/officeDocument/2006/relationships/image" Target="../media/image7.png"/><Relationship Id="rId6" Type="http://schemas.openxmlformats.org/officeDocument/2006/relationships/image" Target="../media/image11.png"/><Relationship Id="rId7" Type="http://schemas.openxmlformats.org/officeDocument/2006/relationships/image" Target="../media/image10.png"/></Relationships>
</file>

<file path=ppt/slides/_rels/slide1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8.xml"/><Relationship Id="rId3" Type="http://schemas.openxmlformats.org/officeDocument/2006/relationships/image" Target="../media/image2.jpg"/><Relationship Id="rId4" Type="http://schemas.openxmlformats.org/officeDocument/2006/relationships/image" Target="../media/image9.png"/><Relationship Id="rId5" Type="http://schemas.openxmlformats.org/officeDocument/2006/relationships/image" Target="../media/image7.png"/><Relationship Id="rId6" Type="http://schemas.openxmlformats.org/officeDocument/2006/relationships/image" Target="../media/image11.png"/><Relationship Id="rId7" Type="http://schemas.openxmlformats.org/officeDocument/2006/relationships/image" Target="../media/image10.png"/></Relationships>
</file>

<file path=ppt/slides/_rels/slide1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9.xml"/><Relationship Id="rId3" Type="http://schemas.openxmlformats.org/officeDocument/2006/relationships/image" Target="../media/image2.jpg"/><Relationship Id="rId4" Type="http://schemas.openxmlformats.org/officeDocument/2006/relationships/image" Target="../media/image7.png"/><Relationship Id="rId5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jpg"/></Relationships>
</file>

<file path=ppt/slides/_rels/slide1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0.xml"/><Relationship Id="rId3" Type="http://schemas.openxmlformats.org/officeDocument/2006/relationships/image" Target="../media/image2.jpg"/><Relationship Id="rId4" Type="http://schemas.openxmlformats.org/officeDocument/2006/relationships/image" Target="../media/image9.png"/><Relationship Id="rId5" Type="http://schemas.openxmlformats.org/officeDocument/2006/relationships/image" Target="../media/image7.png"/><Relationship Id="rId6" Type="http://schemas.openxmlformats.org/officeDocument/2006/relationships/image" Target="../media/image11.png"/><Relationship Id="rId7" Type="http://schemas.openxmlformats.org/officeDocument/2006/relationships/image" Target="../media/image10.png"/></Relationships>
</file>

<file path=ppt/slides/_rels/slide1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1.xml"/><Relationship Id="rId3" Type="http://schemas.openxmlformats.org/officeDocument/2006/relationships/image" Target="../media/image2.jpg"/><Relationship Id="rId4" Type="http://schemas.openxmlformats.org/officeDocument/2006/relationships/image" Target="../media/image10.png"/></Relationships>
</file>

<file path=ppt/slides/_rels/slide1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2.xml"/><Relationship Id="rId3" Type="http://schemas.openxmlformats.org/officeDocument/2006/relationships/image" Target="../media/image2.jpg"/><Relationship Id="rId4" Type="http://schemas.openxmlformats.org/officeDocument/2006/relationships/image" Target="../media/image10.png"/></Relationships>
</file>

<file path=ppt/slides/_rels/slide1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3.xml"/><Relationship Id="rId3" Type="http://schemas.openxmlformats.org/officeDocument/2006/relationships/image" Target="../media/image2.jpg"/><Relationship Id="rId4" Type="http://schemas.openxmlformats.org/officeDocument/2006/relationships/image" Target="../media/image17.png"/></Relationships>
</file>

<file path=ppt/slides/_rels/slide1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4.xml"/><Relationship Id="rId3" Type="http://schemas.openxmlformats.org/officeDocument/2006/relationships/image" Target="../media/image2.jpg"/><Relationship Id="rId4" Type="http://schemas.openxmlformats.org/officeDocument/2006/relationships/image" Target="../media/image17.png"/></Relationships>
</file>

<file path=ppt/slides/_rels/slide1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5.xml"/><Relationship Id="rId3" Type="http://schemas.openxmlformats.org/officeDocument/2006/relationships/image" Target="../media/image2.jpg"/><Relationship Id="rId4" Type="http://schemas.openxmlformats.org/officeDocument/2006/relationships/image" Target="../media/image17.png"/></Relationships>
</file>

<file path=ppt/slides/_rels/slide1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6.xml"/><Relationship Id="rId3" Type="http://schemas.openxmlformats.org/officeDocument/2006/relationships/image" Target="../media/image2.jpg"/><Relationship Id="rId4" Type="http://schemas.openxmlformats.org/officeDocument/2006/relationships/image" Target="../media/image17.png"/><Relationship Id="rId5" Type="http://schemas.openxmlformats.org/officeDocument/2006/relationships/image" Target="../media/image19.png"/></Relationships>
</file>

<file path=ppt/slides/_rels/slide1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7.xml"/><Relationship Id="rId3" Type="http://schemas.openxmlformats.org/officeDocument/2006/relationships/image" Target="../media/image2.jpg"/><Relationship Id="rId4" Type="http://schemas.openxmlformats.org/officeDocument/2006/relationships/image" Target="../media/image18.png"/></Relationships>
</file>

<file path=ppt/slides/_rels/slide1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8.xml"/><Relationship Id="rId3" Type="http://schemas.openxmlformats.org/officeDocument/2006/relationships/image" Target="../media/image2.jpg"/><Relationship Id="rId4" Type="http://schemas.openxmlformats.org/officeDocument/2006/relationships/image" Target="../media/image18.png"/><Relationship Id="rId5" Type="http://schemas.openxmlformats.org/officeDocument/2006/relationships/image" Target="../media/image15.png"/></Relationships>
</file>

<file path=ppt/slides/_rels/slide1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9.xml"/><Relationship Id="rId3" Type="http://schemas.openxmlformats.org/officeDocument/2006/relationships/image" Target="../media/image2.jpg"/><Relationship Id="rId4" Type="http://schemas.openxmlformats.org/officeDocument/2006/relationships/image" Target="../media/image1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jpg"/><Relationship Id="rId4" Type="http://schemas.openxmlformats.org/officeDocument/2006/relationships/image" Target="../media/image1.png"/><Relationship Id="rId5" Type="http://schemas.openxmlformats.org/officeDocument/2006/relationships/image" Target="../media/image3.png"/></Relationships>
</file>

<file path=ppt/slides/_rels/slide1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0.xml"/><Relationship Id="rId3" Type="http://schemas.openxmlformats.org/officeDocument/2006/relationships/image" Target="../media/image2.jpg"/><Relationship Id="rId4" Type="http://schemas.openxmlformats.org/officeDocument/2006/relationships/image" Target="../media/image16.png"/><Relationship Id="rId5" Type="http://schemas.openxmlformats.org/officeDocument/2006/relationships/image" Target="../media/image15.png"/></Relationships>
</file>

<file path=ppt/slides/_rels/slide1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1.xml"/><Relationship Id="rId3" Type="http://schemas.openxmlformats.org/officeDocument/2006/relationships/image" Target="../media/image2.jpg"/><Relationship Id="rId4" Type="http://schemas.openxmlformats.org/officeDocument/2006/relationships/image" Target="../media/image16.png"/><Relationship Id="rId5" Type="http://schemas.openxmlformats.org/officeDocument/2006/relationships/image" Target="../media/image15.png"/></Relationships>
</file>

<file path=ppt/slides/_rels/slide1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2.xml"/><Relationship Id="rId3" Type="http://schemas.openxmlformats.org/officeDocument/2006/relationships/image" Target="../media/image2.jpg"/></Relationships>
</file>

<file path=ppt/slides/_rels/slide1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3.xml"/><Relationship Id="rId3" Type="http://schemas.openxmlformats.org/officeDocument/2006/relationships/image" Target="../media/image2.jpg"/><Relationship Id="rId4" Type="http://schemas.openxmlformats.org/officeDocument/2006/relationships/image" Target="../media/image22.png"/></Relationships>
</file>

<file path=ppt/slides/_rels/slide1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4.xml"/><Relationship Id="rId3" Type="http://schemas.openxmlformats.org/officeDocument/2006/relationships/image" Target="../media/image2.jpg"/><Relationship Id="rId4" Type="http://schemas.openxmlformats.org/officeDocument/2006/relationships/image" Target="../media/image22.png"/></Relationships>
</file>

<file path=ppt/slides/_rels/slide1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5.xml"/><Relationship Id="rId3" Type="http://schemas.openxmlformats.org/officeDocument/2006/relationships/image" Target="../media/image2.jpg"/><Relationship Id="rId4" Type="http://schemas.openxmlformats.org/officeDocument/2006/relationships/image" Target="../media/image22.png"/></Relationships>
</file>

<file path=ppt/slides/_rels/slide1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6.xml"/><Relationship Id="rId3" Type="http://schemas.openxmlformats.org/officeDocument/2006/relationships/image" Target="../media/image2.jpg"/><Relationship Id="rId4" Type="http://schemas.openxmlformats.org/officeDocument/2006/relationships/image" Target="../media/image22.png"/></Relationships>
</file>

<file path=ppt/slides/_rels/slide1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7.xml"/><Relationship Id="rId3" Type="http://schemas.openxmlformats.org/officeDocument/2006/relationships/image" Target="../media/image2.jpg"/><Relationship Id="rId4" Type="http://schemas.openxmlformats.org/officeDocument/2006/relationships/image" Target="../media/image22.png"/><Relationship Id="rId5" Type="http://schemas.openxmlformats.org/officeDocument/2006/relationships/image" Target="../media/image20.png"/></Relationships>
</file>

<file path=ppt/slides/_rels/slide1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8.xml"/><Relationship Id="rId3" Type="http://schemas.openxmlformats.org/officeDocument/2006/relationships/image" Target="../media/image2.jpg"/><Relationship Id="rId4" Type="http://schemas.openxmlformats.org/officeDocument/2006/relationships/image" Target="../media/image22.png"/><Relationship Id="rId5" Type="http://schemas.openxmlformats.org/officeDocument/2006/relationships/image" Target="../media/image24.png"/><Relationship Id="rId6" Type="http://schemas.openxmlformats.org/officeDocument/2006/relationships/image" Target="../media/image20.png"/></Relationships>
</file>

<file path=ppt/slides/_rels/slide1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9.xml"/><Relationship Id="rId3" Type="http://schemas.openxmlformats.org/officeDocument/2006/relationships/image" Target="../media/image2.jpg"/><Relationship Id="rId4" Type="http://schemas.openxmlformats.org/officeDocument/2006/relationships/image" Target="../media/image2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jpg"/><Relationship Id="rId4" Type="http://schemas.openxmlformats.org/officeDocument/2006/relationships/image" Target="../media/image1.png"/></Relationships>
</file>

<file path=ppt/slides/_rels/slide1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0.xml"/><Relationship Id="rId3" Type="http://schemas.openxmlformats.org/officeDocument/2006/relationships/image" Target="../media/image2.jpg"/><Relationship Id="rId4" Type="http://schemas.openxmlformats.org/officeDocument/2006/relationships/image" Target="../media/image24.png"/></Relationships>
</file>

<file path=ppt/slides/_rels/slide1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1.xml"/><Relationship Id="rId3" Type="http://schemas.openxmlformats.org/officeDocument/2006/relationships/image" Target="../media/image2.jpg"/><Relationship Id="rId4" Type="http://schemas.openxmlformats.org/officeDocument/2006/relationships/image" Target="../media/image21.png"/></Relationships>
</file>

<file path=ppt/slides/_rels/slide1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2.xml"/><Relationship Id="rId3" Type="http://schemas.openxmlformats.org/officeDocument/2006/relationships/image" Target="../media/image2.jpg"/><Relationship Id="rId4" Type="http://schemas.openxmlformats.org/officeDocument/2006/relationships/image" Target="../media/image21.png"/></Relationships>
</file>

<file path=ppt/slides/_rels/slide1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3.xml"/><Relationship Id="rId3" Type="http://schemas.openxmlformats.org/officeDocument/2006/relationships/image" Target="../media/image2.jpg"/><Relationship Id="rId4" Type="http://schemas.openxmlformats.org/officeDocument/2006/relationships/image" Target="../media/image21.png"/><Relationship Id="rId5" Type="http://schemas.openxmlformats.org/officeDocument/2006/relationships/image" Target="../media/image23.png"/></Relationships>
</file>

<file path=ppt/slides/_rels/slide1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4.xml"/><Relationship Id="rId3" Type="http://schemas.openxmlformats.org/officeDocument/2006/relationships/image" Target="../media/image2.jpg"/><Relationship Id="rId4" Type="http://schemas.openxmlformats.org/officeDocument/2006/relationships/image" Target="../media/image23.png"/></Relationships>
</file>

<file path=ppt/slides/_rels/slide1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5.xml"/><Relationship Id="rId3" Type="http://schemas.openxmlformats.org/officeDocument/2006/relationships/image" Target="../media/image2.jpg"/><Relationship Id="rId4" Type="http://schemas.openxmlformats.org/officeDocument/2006/relationships/image" Target="../media/image25.png"/></Relationships>
</file>

<file path=ppt/slides/_rels/slide1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6.xml"/><Relationship Id="rId3" Type="http://schemas.openxmlformats.org/officeDocument/2006/relationships/image" Target="../media/image2.jpg"/><Relationship Id="rId4" Type="http://schemas.openxmlformats.org/officeDocument/2006/relationships/image" Target="../media/image23.png"/><Relationship Id="rId5" Type="http://schemas.openxmlformats.org/officeDocument/2006/relationships/image" Target="../media/image25.png"/></Relationships>
</file>

<file path=ppt/slides/_rels/slide1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7.xml"/><Relationship Id="rId3" Type="http://schemas.openxmlformats.org/officeDocument/2006/relationships/image" Target="../media/image2.jpg"/><Relationship Id="rId4" Type="http://schemas.openxmlformats.org/officeDocument/2006/relationships/image" Target="../media/image23.png"/><Relationship Id="rId5" Type="http://schemas.openxmlformats.org/officeDocument/2006/relationships/image" Target="../media/image25.png"/><Relationship Id="rId6" Type="http://schemas.openxmlformats.org/officeDocument/2006/relationships/image" Target="../media/image22.png"/></Relationships>
</file>

<file path=ppt/slides/_rels/slide1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8.xml"/><Relationship Id="rId3" Type="http://schemas.openxmlformats.org/officeDocument/2006/relationships/image" Target="../media/image28.png"/><Relationship Id="rId4" Type="http://schemas.openxmlformats.org/officeDocument/2006/relationships/image" Target="../media/image2.jpg"/><Relationship Id="rId5" Type="http://schemas.openxmlformats.org/officeDocument/2006/relationships/image" Target="../media/image25.png"/><Relationship Id="rId6" Type="http://schemas.openxmlformats.org/officeDocument/2006/relationships/image" Target="../media/image22.png"/></Relationships>
</file>

<file path=ppt/slides/_rels/slide1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9.xml"/><Relationship Id="rId3" Type="http://schemas.openxmlformats.org/officeDocument/2006/relationships/image" Target="../media/image27.png"/><Relationship Id="rId4" Type="http://schemas.openxmlformats.org/officeDocument/2006/relationships/image" Target="../media/image2.jpg"/><Relationship Id="rId5" Type="http://schemas.openxmlformats.org/officeDocument/2006/relationships/image" Target="../media/image23.png"/><Relationship Id="rId6" Type="http://schemas.openxmlformats.org/officeDocument/2006/relationships/image" Target="../media/image2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jpg"/><Relationship Id="rId4" Type="http://schemas.openxmlformats.org/officeDocument/2006/relationships/image" Target="../media/image1.png"/><Relationship Id="rId5" Type="http://schemas.openxmlformats.org/officeDocument/2006/relationships/image" Target="../media/image32.png"/><Relationship Id="rId6" Type="http://schemas.openxmlformats.org/officeDocument/2006/relationships/image" Target="../media/image6.png"/></Relationships>
</file>

<file path=ppt/slides/_rels/slide1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0.xml"/><Relationship Id="rId3" Type="http://schemas.openxmlformats.org/officeDocument/2006/relationships/image" Target="../media/image26.png"/><Relationship Id="rId4" Type="http://schemas.openxmlformats.org/officeDocument/2006/relationships/image" Target="../media/image2.jpg"/><Relationship Id="rId5" Type="http://schemas.openxmlformats.org/officeDocument/2006/relationships/image" Target="../media/image23.png"/><Relationship Id="rId6" Type="http://schemas.openxmlformats.org/officeDocument/2006/relationships/image" Target="../media/image22.png"/></Relationships>
</file>

<file path=ppt/slides/_rels/slide1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1.xml"/><Relationship Id="rId3" Type="http://schemas.openxmlformats.org/officeDocument/2006/relationships/image" Target="../media/image2.jpg"/></Relationships>
</file>

<file path=ppt/slides/_rels/slide1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2.xml"/><Relationship Id="rId3" Type="http://schemas.openxmlformats.org/officeDocument/2006/relationships/image" Target="../media/image2.jpg"/></Relationships>
</file>

<file path=ppt/slides/_rels/slide1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3.xml"/><Relationship Id="rId3" Type="http://schemas.openxmlformats.org/officeDocument/2006/relationships/image" Target="../media/image2.jpg"/></Relationships>
</file>

<file path=ppt/slides/_rels/slide1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4.xml"/><Relationship Id="rId3" Type="http://schemas.openxmlformats.org/officeDocument/2006/relationships/image" Target="../media/image2.jpg"/></Relationships>
</file>

<file path=ppt/slides/_rels/slide1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5.xml"/><Relationship Id="rId3" Type="http://schemas.openxmlformats.org/officeDocument/2006/relationships/image" Target="../media/image2.jpg"/></Relationships>
</file>

<file path=ppt/slides/_rels/slide1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6.xml"/><Relationship Id="rId3" Type="http://schemas.openxmlformats.org/officeDocument/2006/relationships/image" Target="../media/image2.jpg"/></Relationships>
</file>

<file path=ppt/slides/_rels/slide1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7.xml"/><Relationship Id="rId3" Type="http://schemas.openxmlformats.org/officeDocument/2006/relationships/image" Target="../media/image2.jpg"/></Relationships>
</file>

<file path=ppt/slides/_rels/slide1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8.xml"/><Relationship Id="rId3" Type="http://schemas.openxmlformats.org/officeDocument/2006/relationships/image" Target="../media/image2.jpg"/></Relationships>
</file>

<file path=ppt/slides/_rels/slide1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9.xml"/><Relationship Id="rId3" Type="http://schemas.openxmlformats.org/officeDocument/2006/relationships/image" Target="../media/image2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jpg"/><Relationship Id="rId4" Type="http://schemas.openxmlformats.org/officeDocument/2006/relationships/image" Target="../media/image4.png"/><Relationship Id="rId5" Type="http://schemas.openxmlformats.org/officeDocument/2006/relationships/image" Target="../media/image1.png"/></Relationships>
</file>

<file path=ppt/slides/_rels/slide1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0.xml"/><Relationship Id="rId3" Type="http://schemas.openxmlformats.org/officeDocument/2006/relationships/image" Target="../media/image2.jpg"/></Relationships>
</file>

<file path=ppt/slides/_rels/slide1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1.xml"/><Relationship Id="rId3" Type="http://schemas.openxmlformats.org/officeDocument/2006/relationships/image" Target="../media/image2.jpg"/></Relationships>
</file>

<file path=ppt/slides/_rels/slide1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2.xml"/><Relationship Id="rId3" Type="http://schemas.openxmlformats.org/officeDocument/2006/relationships/image" Target="../media/image2.jpg"/></Relationships>
</file>

<file path=ppt/slides/_rels/slide1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3.xml"/><Relationship Id="rId3" Type="http://schemas.openxmlformats.org/officeDocument/2006/relationships/image" Target="../media/image2.jpg"/></Relationships>
</file>

<file path=ppt/slides/_rels/slide1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4.xml"/><Relationship Id="rId3" Type="http://schemas.openxmlformats.org/officeDocument/2006/relationships/image" Target="../media/image2.jpg"/><Relationship Id="rId4" Type="http://schemas.openxmlformats.org/officeDocument/2006/relationships/image" Target="../media/image29.png"/></Relationships>
</file>

<file path=ppt/slides/_rels/slide1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5.xml"/><Relationship Id="rId3" Type="http://schemas.openxmlformats.org/officeDocument/2006/relationships/image" Target="../media/image2.jpg"/><Relationship Id="rId4" Type="http://schemas.openxmlformats.org/officeDocument/2006/relationships/image" Target="../media/image30.png"/></Relationships>
</file>

<file path=ppt/slides/_rels/slide1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6.xml"/><Relationship Id="rId3" Type="http://schemas.openxmlformats.org/officeDocument/2006/relationships/image" Target="../media/image2.jpg"/></Relationships>
</file>

<file path=ppt/slides/_rels/slide1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7.xml"/><Relationship Id="rId3" Type="http://schemas.openxmlformats.org/officeDocument/2006/relationships/image" Target="../media/image2.jpg"/></Relationships>
</file>

<file path=ppt/slides/_rels/slide1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8.xml"/><Relationship Id="rId3" Type="http://schemas.openxmlformats.org/officeDocument/2006/relationships/image" Target="../media/image2.jpg"/></Relationships>
</file>

<file path=ppt/slides/_rels/slide1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9.xml"/><Relationship Id="rId3" Type="http://schemas.openxmlformats.org/officeDocument/2006/relationships/image" Target="../media/image2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jpg"/></Relationships>
</file>

<file path=ppt/slides/_rels/slide1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0.xml"/><Relationship Id="rId3" Type="http://schemas.openxmlformats.org/officeDocument/2006/relationships/image" Target="../media/image2.jpg"/><Relationship Id="rId4" Type="http://schemas.openxmlformats.org/officeDocument/2006/relationships/image" Target="../media/image31.png"/></Relationships>
</file>

<file path=ppt/slides/_rels/slide1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1.xml"/><Relationship Id="rId3" Type="http://schemas.openxmlformats.org/officeDocument/2006/relationships/image" Target="../media/image2.jpg"/><Relationship Id="rId4" Type="http://schemas.openxmlformats.org/officeDocument/2006/relationships/image" Target="../media/image31.png"/></Relationships>
</file>

<file path=ppt/slides/_rels/slide1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2.xml"/><Relationship Id="rId3" Type="http://schemas.openxmlformats.org/officeDocument/2006/relationships/image" Target="../media/image2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.jp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.jp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.jp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.jp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jp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.jp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.jp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.jp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5.jp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5.jp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5.jp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5.jp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5.jp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5.jp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2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jp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2.jp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2.jp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2.jp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2.jp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2.jp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2.jp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2.jp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2.jp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2.jp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2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jp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2.jp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2.jp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2.jp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2.jp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5.jp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5.jp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5.jp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5.jp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5.jp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5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jp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5.jp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2.jp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2.jp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2.jp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2.jp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2.jp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5.jp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2.jp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2.jp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2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jp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2.jp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2.jp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2.jp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2.jp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2.jp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2.jp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2.jp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2.jp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2.jp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2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jpg"/><Relationship Id="rId4" Type="http://schemas.openxmlformats.org/officeDocument/2006/relationships/image" Target="../media/image1.pn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2.jp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2.jp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2.jpg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2.jpg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2.jpg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2.jpg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2.jpg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2.jpg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2.jpg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2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0" y="744575"/>
            <a:ext cx="8520600" cy="259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watermark.jpg" id="56" name="Google Shape;56;p1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57" name="Google Shape;57;p1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7" name="Google Shape;127;p22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1960s: Alexey Chervonenkis and Vladimir Vapnik begin the development of Support Vector Machines.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28" name="Google Shape;128;p2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29" name="Google Shape;129;p2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2"/>
          <p:cNvPicPr preferRelativeResize="0"/>
          <p:nvPr/>
        </p:nvPicPr>
        <p:blipFill rotWithShape="1">
          <a:blip r:embed="rId4">
            <a:alphaModFix/>
          </a:blip>
          <a:srcRect b="0" l="25738" r="0" t="13292"/>
          <a:stretch/>
        </p:blipFill>
        <p:spPr>
          <a:xfrm>
            <a:off x="6196825" y="2748700"/>
            <a:ext cx="1655550" cy="1929225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2940000" dist="76200">
              <a:srgbClr val="674EA7">
                <a:alpha val="50000"/>
              </a:srgbClr>
            </a:outerShdw>
          </a:effectLst>
        </p:spPr>
      </p:pic>
      <p:pic>
        <p:nvPicPr>
          <p:cNvPr id="131" name="Google Shape;131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42423" y="2748698"/>
            <a:ext cx="1479675" cy="2001000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2940000" dist="76200">
              <a:srgbClr val="674EA7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0" name="Shape 2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1" name="Google Shape;2551;p11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52" name="Google Shape;2552;p112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Let’s briefly go over some of the general mathematics of SVM and how it is related to the Scikit-Learn class calls.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We’ll begin with a brief review of using margin based classifiers, and how they can be described with equations.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i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Note: Feel free to consider this an “optional” lecture.</a:t>
            </a:r>
            <a:endParaRPr i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553" name="Google Shape;2553;p11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554" name="Google Shape;2554;p11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8" name="Shape 2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9" name="Google Shape;2559;p11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60" name="Google Shape;2560;p113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Relative Reading: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Background in Chapter 9 of ISLR.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For a comprehensive overview of everything discussed, check out: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2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■"/>
            </a:pPr>
            <a:r>
              <a:rPr i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Cortes, Corinna; Vapnik, Vladimir N. (1995). "Support-vector networks". Machine Learning.</a:t>
            </a:r>
            <a:endParaRPr i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561" name="Google Shape;2561;p11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562" name="Google Shape;2562;p11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6" name="Shape 2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7" name="Google Shape;2567;p11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68" name="Google Shape;2568;p114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Hyperplanes Defined</a:t>
            </a:r>
            <a:endParaRPr i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569" name="Google Shape;2569;p11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570" name="Google Shape;2570;p11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571" name="Google Shape;2571;p114"/>
          <p:cNvSpPr/>
          <p:nvPr/>
        </p:nvSpPr>
        <p:spPr>
          <a:xfrm>
            <a:off x="5338197" y="1733813"/>
            <a:ext cx="3657600" cy="20868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2" name="Google Shape;2572;p114"/>
          <p:cNvSpPr txBox="1"/>
          <p:nvPr/>
        </p:nvSpPr>
        <p:spPr>
          <a:xfrm>
            <a:off x="6680163" y="3820726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X1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73" name="Google Shape;2573;p114"/>
          <p:cNvSpPr txBox="1"/>
          <p:nvPr/>
        </p:nvSpPr>
        <p:spPr>
          <a:xfrm>
            <a:off x="4333475" y="2512113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X2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7" name="Shape 2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8" name="Google Shape;2578;p11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79" name="Google Shape;2579;p115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Hyperplanes Defined</a:t>
            </a:r>
            <a:endParaRPr i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580" name="Google Shape;2580;p11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581" name="Google Shape;2581;p11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582" name="Google Shape;2582;p115"/>
          <p:cNvSpPr/>
          <p:nvPr/>
        </p:nvSpPr>
        <p:spPr>
          <a:xfrm>
            <a:off x="5338197" y="1733813"/>
            <a:ext cx="3657600" cy="20868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3" name="Google Shape;2583;p115"/>
          <p:cNvSpPr txBox="1"/>
          <p:nvPr/>
        </p:nvSpPr>
        <p:spPr>
          <a:xfrm>
            <a:off x="6680163" y="3820726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X1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84" name="Google Shape;2584;p115"/>
          <p:cNvSpPr txBox="1"/>
          <p:nvPr/>
        </p:nvSpPr>
        <p:spPr>
          <a:xfrm>
            <a:off x="4333475" y="2512113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X2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585" name="Google Shape;2585;p115"/>
          <p:cNvCxnSpPr/>
          <p:nvPr/>
        </p:nvCxnSpPr>
        <p:spPr>
          <a:xfrm>
            <a:off x="5995409" y="1746579"/>
            <a:ext cx="2796300" cy="2064000"/>
          </a:xfrm>
          <a:prstGeom prst="straightConnector1">
            <a:avLst/>
          </a:prstGeom>
          <a:noFill/>
          <a:ln cap="flat" cmpd="sng" w="28575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9" name="Shape 2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0" name="Google Shape;2590;p11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91" name="Google Shape;2591;p116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Hyperplanes Defined</a:t>
            </a:r>
            <a:endParaRPr i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592" name="Google Shape;2592;p11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593" name="Google Shape;2593;p11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594" name="Google Shape;2594;p116"/>
          <p:cNvSpPr/>
          <p:nvPr/>
        </p:nvSpPr>
        <p:spPr>
          <a:xfrm>
            <a:off x="5338197" y="1733813"/>
            <a:ext cx="3657600" cy="20868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5" name="Google Shape;2595;p116"/>
          <p:cNvSpPr txBox="1"/>
          <p:nvPr/>
        </p:nvSpPr>
        <p:spPr>
          <a:xfrm>
            <a:off x="6680163" y="3820726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X1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96" name="Google Shape;2596;p116"/>
          <p:cNvSpPr txBox="1"/>
          <p:nvPr/>
        </p:nvSpPr>
        <p:spPr>
          <a:xfrm>
            <a:off x="4333475" y="2512113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X2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597" name="Google Shape;2597;p116"/>
          <p:cNvCxnSpPr/>
          <p:nvPr/>
        </p:nvCxnSpPr>
        <p:spPr>
          <a:xfrm>
            <a:off x="5995409" y="1746579"/>
            <a:ext cx="2796300" cy="2064000"/>
          </a:xfrm>
          <a:prstGeom prst="straightConnector1">
            <a:avLst/>
          </a:prstGeom>
          <a:noFill/>
          <a:ln cap="flat" cmpd="sng" w="28575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598" name="Google Shape;2598;p1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6462" y="2054975"/>
            <a:ext cx="3241826" cy="52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2" name="Shape 2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3" name="Google Shape;2603;p11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04" name="Google Shape;2604;p117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Hyperplanes Defined</a:t>
            </a:r>
            <a:endParaRPr i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605" name="Google Shape;2605;p11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606" name="Google Shape;2606;p11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607" name="Google Shape;2607;p117"/>
          <p:cNvSpPr/>
          <p:nvPr/>
        </p:nvSpPr>
        <p:spPr>
          <a:xfrm>
            <a:off x="5338197" y="1733813"/>
            <a:ext cx="3657600" cy="20868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8" name="Google Shape;2608;p117"/>
          <p:cNvSpPr txBox="1"/>
          <p:nvPr/>
        </p:nvSpPr>
        <p:spPr>
          <a:xfrm>
            <a:off x="6680163" y="3820726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X1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09" name="Google Shape;2609;p117"/>
          <p:cNvSpPr txBox="1"/>
          <p:nvPr/>
        </p:nvSpPr>
        <p:spPr>
          <a:xfrm>
            <a:off x="4333475" y="2512113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X2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610" name="Google Shape;2610;p117"/>
          <p:cNvCxnSpPr/>
          <p:nvPr/>
        </p:nvCxnSpPr>
        <p:spPr>
          <a:xfrm>
            <a:off x="5995409" y="1746579"/>
            <a:ext cx="2796300" cy="2064000"/>
          </a:xfrm>
          <a:prstGeom prst="straightConnector1">
            <a:avLst/>
          </a:prstGeom>
          <a:noFill/>
          <a:ln cap="flat" cmpd="sng" w="28575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11" name="Google Shape;2611;p117"/>
          <p:cNvSpPr/>
          <p:nvPr/>
        </p:nvSpPr>
        <p:spPr>
          <a:xfrm>
            <a:off x="1566675" y="2678925"/>
            <a:ext cx="401400" cy="6294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12" name="Google Shape;2612;p1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124" y="3392459"/>
            <a:ext cx="4937624" cy="5950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3" name="Google Shape;2613;p1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6462" y="2054975"/>
            <a:ext cx="3241826" cy="52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7" name="Shape 2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8" name="Google Shape;2618;p11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19" name="Google Shape;2619;p118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Separating Hyperplanes</a:t>
            </a:r>
            <a:endParaRPr i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620" name="Google Shape;2620;p11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621" name="Google Shape;2621;p11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622" name="Google Shape;2622;p118"/>
          <p:cNvSpPr/>
          <p:nvPr/>
        </p:nvSpPr>
        <p:spPr>
          <a:xfrm>
            <a:off x="5338197" y="1733813"/>
            <a:ext cx="3657600" cy="20868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3" name="Google Shape;2623;p118"/>
          <p:cNvSpPr txBox="1"/>
          <p:nvPr/>
        </p:nvSpPr>
        <p:spPr>
          <a:xfrm>
            <a:off x="6680163" y="3820726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X1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24" name="Google Shape;2624;p118"/>
          <p:cNvSpPr txBox="1"/>
          <p:nvPr/>
        </p:nvSpPr>
        <p:spPr>
          <a:xfrm>
            <a:off x="4333475" y="2512113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X2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625" name="Google Shape;2625;p118"/>
          <p:cNvCxnSpPr/>
          <p:nvPr/>
        </p:nvCxnSpPr>
        <p:spPr>
          <a:xfrm>
            <a:off x="5995409" y="1746579"/>
            <a:ext cx="2796300" cy="2064000"/>
          </a:xfrm>
          <a:prstGeom prst="straightConnector1">
            <a:avLst/>
          </a:prstGeom>
          <a:noFill/>
          <a:ln cap="flat" cmpd="sng" w="28575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9" name="Shape 2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0" name="Google Shape;2630;p119"/>
          <p:cNvSpPr/>
          <p:nvPr/>
        </p:nvSpPr>
        <p:spPr>
          <a:xfrm>
            <a:off x="6012825" y="1744675"/>
            <a:ext cx="2988300" cy="2076725"/>
          </a:xfrm>
          <a:custGeom>
            <a:rect b="b" l="l" r="r" t="t"/>
            <a:pathLst>
              <a:path extrusionOk="0" h="83069" w="119532">
                <a:moveTo>
                  <a:pt x="0" y="0"/>
                </a:moveTo>
                <a:lnTo>
                  <a:pt x="111322" y="83069"/>
                </a:lnTo>
                <a:lnTo>
                  <a:pt x="119291" y="82828"/>
                </a:lnTo>
                <a:lnTo>
                  <a:pt x="119532" y="0"/>
                </a:lnTo>
                <a:close/>
              </a:path>
            </a:pathLst>
          </a:cu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631" name="Google Shape;2631;p119"/>
          <p:cNvSpPr/>
          <p:nvPr/>
        </p:nvSpPr>
        <p:spPr>
          <a:xfrm>
            <a:off x="5348750" y="1738650"/>
            <a:ext cx="3447125" cy="2082750"/>
          </a:xfrm>
          <a:custGeom>
            <a:rect b="b" l="l" r="r" t="t"/>
            <a:pathLst>
              <a:path extrusionOk="0" h="83310" w="137885">
                <a:moveTo>
                  <a:pt x="0" y="241"/>
                </a:moveTo>
                <a:lnTo>
                  <a:pt x="25839" y="0"/>
                </a:lnTo>
                <a:lnTo>
                  <a:pt x="137885" y="83310"/>
                </a:lnTo>
                <a:lnTo>
                  <a:pt x="0" y="83310"/>
                </a:lnTo>
                <a:close/>
              </a:path>
            </a:pathLst>
          </a:custGeom>
          <a:solidFill>
            <a:srgbClr val="D0E0E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632" name="Google Shape;2632;p11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33" name="Google Shape;2633;p119"/>
          <p:cNvSpPr txBox="1"/>
          <p:nvPr>
            <p:ph idx="1" type="body"/>
          </p:nvPr>
        </p:nvSpPr>
        <p:spPr>
          <a:xfrm>
            <a:off x="311700" y="1152475"/>
            <a:ext cx="8684100" cy="8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Separating Hyperplanes</a:t>
            </a:r>
            <a:endParaRPr i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634" name="Google Shape;2634;p11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635" name="Google Shape;2635;p11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636" name="Google Shape;2636;p119"/>
          <p:cNvSpPr/>
          <p:nvPr/>
        </p:nvSpPr>
        <p:spPr>
          <a:xfrm>
            <a:off x="5338200" y="1733825"/>
            <a:ext cx="3657600" cy="20826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7" name="Google Shape;2637;p119"/>
          <p:cNvSpPr txBox="1"/>
          <p:nvPr/>
        </p:nvSpPr>
        <p:spPr>
          <a:xfrm>
            <a:off x="6680163" y="3820726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X1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38" name="Google Shape;2638;p119"/>
          <p:cNvSpPr txBox="1"/>
          <p:nvPr/>
        </p:nvSpPr>
        <p:spPr>
          <a:xfrm>
            <a:off x="4333475" y="2512113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X2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639" name="Google Shape;2639;p119"/>
          <p:cNvCxnSpPr/>
          <p:nvPr/>
        </p:nvCxnSpPr>
        <p:spPr>
          <a:xfrm>
            <a:off x="5995409" y="1746579"/>
            <a:ext cx="2796300" cy="2064000"/>
          </a:xfrm>
          <a:prstGeom prst="straightConnector1">
            <a:avLst/>
          </a:prstGeom>
          <a:noFill/>
          <a:ln cap="flat" cmpd="sng" w="28575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3" name="Shape 2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4" name="Google Shape;2644;p120"/>
          <p:cNvSpPr/>
          <p:nvPr/>
        </p:nvSpPr>
        <p:spPr>
          <a:xfrm>
            <a:off x="6012825" y="1744675"/>
            <a:ext cx="2988300" cy="2076725"/>
          </a:xfrm>
          <a:custGeom>
            <a:rect b="b" l="l" r="r" t="t"/>
            <a:pathLst>
              <a:path extrusionOk="0" h="83069" w="119532">
                <a:moveTo>
                  <a:pt x="0" y="0"/>
                </a:moveTo>
                <a:lnTo>
                  <a:pt x="111322" y="83069"/>
                </a:lnTo>
                <a:lnTo>
                  <a:pt x="119291" y="82828"/>
                </a:lnTo>
                <a:lnTo>
                  <a:pt x="119532" y="0"/>
                </a:lnTo>
                <a:close/>
              </a:path>
            </a:pathLst>
          </a:cu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645" name="Google Shape;2645;p12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46" name="Google Shape;2646;p120"/>
          <p:cNvSpPr txBox="1"/>
          <p:nvPr>
            <p:ph idx="1" type="body"/>
          </p:nvPr>
        </p:nvSpPr>
        <p:spPr>
          <a:xfrm>
            <a:off x="311700" y="1152475"/>
            <a:ext cx="8684100" cy="8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Separating Hyperplanes</a:t>
            </a:r>
            <a:endParaRPr i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647" name="Google Shape;2647;p12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648" name="Google Shape;2648;p12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649" name="Google Shape;2649;p120"/>
          <p:cNvSpPr/>
          <p:nvPr/>
        </p:nvSpPr>
        <p:spPr>
          <a:xfrm>
            <a:off x="5338200" y="1733825"/>
            <a:ext cx="3657600" cy="20766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0" name="Google Shape;2650;p120"/>
          <p:cNvSpPr txBox="1"/>
          <p:nvPr/>
        </p:nvSpPr>
        <p:spPr>
          <a:xfrm>
            <a:off x="6680163" y="3820726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X1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51" name="Google Shape;2651;p120"/>
          <p:cNvSpPr txBox="1"/>
          <p:nvPr/>
        </p:nvSpPr>
        <p:spPr>
          <a:xfrm>
            <a:off x="4333475" y="2512113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X2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652" name="Google Shape;2652;p120"/>
          <p:cNvCxnSpPr/>
          <p:nvPr/>
        </p:nvCxnSpPr>
        <p:spPr>
          <a:xfrm>
            <a:off x="5995409" y="1746579"/>
            <a:ext cx="2796300" cy="2064000"/>
          </a:xfrm>
          <a:prstGeom prst="straightConnector1">
            <a:avLst/>
          </a:prstGeom>
          <a:noFill/>
          <a:ln cap="flat" cmpd="sng" w="28575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653" name="Google Shape;2653;p1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3007150"/>
            <a:ext cx="4726951" cy="545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7" name="Shape 2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8" name="Google Shape;2658;p121"/>
          <p:cNvSpPr/>
          <p:nvPr/>
        </p:nvSpPr>
        <p:spPr>
          <a:xfrm>
            <a:off x="5348750" y="1738650"/>
            <a:ext cx="3447125" cy="2082750"/>
          </a:xfrm>
          <a:custGeom>
            <a:rect b="b" l="l" r="r" t="t"/>
            <a:pathLst>
              <a:path extrusionOk="0" h="83310" w="137885">
                <a:moveTo>
                  <a:pt x="0" y="241"/>
                </a:moveTo>
                <a:lnTo>
                  <a:pt x="25839" y="0"/>
                </a:lnTo>
                <a:lnTo>
                  <a:pt x="137885" y="83310"/>
                </a:lnTo>
                <a:lnTo>
                  <a:pt x="0" y="83310"/>
                </a:lnTo>
                <a:close/>
              </a:path>
            </a:pathLst>
          </a:custGeom>
          <a:solidFill>
            <a:srgbClr val="D0E0E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659" name="Google Shape;2659;p12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60" name="Google Shape;2660;p121"/>
          <p:cNvSpPr txBox="1"/>
          <p:nvPr>
            <p:ph idx="1" type="body"/>
          </p:nvPr>
        </p:nvSpPr>
        <p:spPr>
          <a:xfrm>
            <a:off x="311700" y="1152475"/>
            <a:ext cx="8684100" cy="8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Separating Hyperplanes</a:t>
            </a:r>
            <a:endParaRPr i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661" name="Google Shape;2661;p12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662" name="Google Shape;2662;p12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663" name="Google Shape;2663;p121"/>
          <p:cNvSpPr/>
          <p:nvPr/>
        </p:nvSpPr>
        <p:spPr>
          <a:xfrm>
            <a:off x="5338200" y="1733825"/>
            <a:ext cx="3657600" cy="20829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4" name="Google Shape;2664;p121"/>
          <p:cNvSpPr txBox="1"/>
          <p:nvPr/>
        </p:nvSpPr>
        <p:spPr>
          <a:xfrm>
            <a:off x="6680163" y="3820726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X1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65" name="Google Shape;2665;p121"/>
          <p:cNvSpPr txBox="1"/>
          <p:nvPr/>
        </p:nvSpPr>
        <p:spPr>
          <a:xfrm>
            <a:off x="4333475" y="2512113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X2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666" name="Google Shape;2666;p121"/>
          <p:cNvCxnSpPr/>
          <p:nvPr/>
        </p:nvCxnSpPr>
        <p:spPr>
          <a:xfrm>
            <a:off x="5995409" y="1746579"/>
            <a:ext cx="2796300" cy="2064000"/>
          </a:xfrm>
          <a:prstGeom prst="straightConnector1">
            <a:avLst/>
          </a:prstGeom>
          <a:noFill/>
          <a:ln cap="flat" cmpd="sng" w="28575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667" name="Google Shape;2667;p1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983000"/>
            <a:ext cx="4726951" cy="54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8" name="Google Shape;2668;p1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9261" y="3069250"/>
            <a:ext cx="4753226" cy="48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7" name="Google Shape;137;p23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1963: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Published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“</a:t>
            </a:r>
            <a:r>
              <a:rPr i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Generalized Portrait Algorithm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” for image analysis by computers.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38" name="Google Shape;138;p2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39" name="Google Shape;139;p2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3"/>
          <p:cNvPicPr preferRelativeResize="0"/>
          <p:nvPr/>
        </p:nvPicPr>
        <p:blipFill rotWithShape="1">
          <a:blip r:embed="rId4">
            <a:alphaModFix/>
          </a:blip>
          <a:srcRect b="0" l="25738" r="0" t="13292"/>
          <a:stretch/>
        </p:blipFill>
        <p:spPr>
          <a:xfrm>
            <a:off x="6196825" y="2748700"/>
            <a:ext cx="1655550" cy="1929225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2940000" dist="76200">
              <a:srgbClr val="674EA7">
                <a:alpha val="50000"/>
              </a:srgbClr>
            </a:outerShdw>
          </a:effectLst>
        </p:spPr>
      </p:pic>
      <p:pic>
        <p:nvPicPr>
          <p:cNvPr id="141" name="Google Shape;141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42423" y="2748698"/>
            <a:ext cx="1479675" cy="2001000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2940000" dist="76200">
              <a:srgbClr val="674EA7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2" name="Shape 2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3" name="Google Shape;2673;p122"/>
          <p:cNvSpPr/>
          <p:nvPr/>
        </p:nvSpPr>
        <p:spPr>
          <a:xfrm>
            <a:off x="6012825" y="1744675"/>
            <a:ext cx="2988300" cy="2076725"/>
          </a:xfrm>
          <a:custGeom>
            <a:rect b="b" l="l" r="r" t="t"/>
            <a:pathLst>
              <a:path extrusionOk="0" h="83069" w="119532">
                <a:moveTo>
                  <a:pt x="0" y="0"/>
                </a:moveTo>
                <a:lnTo>
                  <a:pt x="111322" y="83069"/>
                </a:lnTo>
                <a:lnTo>
                  <a:pt x="119291" y="82828"/>
                </a:lnTo>
                <a:lnTo>
                  <a:pt x="119532" y="0"/>
                </a:lnTo>
                <a:close/>
              </a:path>
            </a:pathLst>
          </a:cu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674" name="Google Shape;2674;p122"/>
          <p:cNvSpPr/>
          <p:nvPr/>
        </p:nvSpPr>
        <p:spPr>
          <a:xfrm>
            <a:off x="5348750" y="1738650"/>
            <a:ext cx="3447125" cy="2082750"/>
          </a:xfrm>
          <a:custGeom>
            <a:rect b="b" l="l" r="r" t="t"/>
            <a:pathLst>
              <a:path extrusionOk="0" h="83310" w="137885">
                <a:moveTo>
                  <a:pt x="0" y="241"/>
                </a:moveTo>
                <a:lnTo>
                  <a:pt x="25839" y="0"/>
                </a:lnTo>
                <a:lnTo>
                  <a:pt x="137885" y="83310"/>
                </a:lnTo>
                <a:lnTo>
                  <a:pt x="0" y="83310"/>
                </a:lnTo>
                <a:close/>
              </a:path>
            </a:pathLst>
          </a:custGeom>
          <a:solidFill>
            <a:srgbClr val="D0E0E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675" name="Google Shape;2675;p12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76" name="Google Shape;2676;p122"/>
          <p:cNvSpPr txBox="1"/>
          <p:nvPr>
            <p:ph idx="1" type="body"/>
          </p:nvPr>
        </p:nvSpPr>
        <p:spPr>
          <a:xfrm>
            <a:off x="311700" y="1152475"/>
            <a:ext cx="8684100" cy="8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Separating Hyperplanes</a:t>
            </a:r>
            <a:endParaRPr i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677" name="Google Shape;2677;p12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678" name="Google Shape;2678;p12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679" name="Google Shape;2679;p122"/>
          <p:cNvSpPr/>
          <p:nvPr/>
        </p:nvSpPr>
        <p:spPr>
          <a:xfrm>
            <a:off x="5338200" y="1733825"/>
            <a:ext cx="3657600" cy="20826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0" name="Google Shape;2680;p122"/>
          <p:cNvSpPr txBox="1"/>
          <p:nvPr/>
        </p:nvSpPr>
        <p:spPr>
          <a:xfrm>
            <a:off x="6680163" y="3820726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X1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81" name="Google Shape;2681;p122"/>
          <p:cNvSpPr txBox="1"/>
          <p:nvPr/>
        </p:nvSpPr>
        <p:spPr>
          <a:xfrm>
            <a:off x="4333475" y="2512113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X2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682" name="Google Shape;2682;p122"/>
          <p:cNvCxnSpPr/>
          <p:nvPr/>
        </p:nvCxnSpPr>
        <p:spPr>
          <a:xfrm>
            <a:off x="5995409" y="1746579"/>
            <a:ext cx="2796300" cy="2064000"/>
          </a:xfrm>
          <a:prstGeom prst="straightConnector1">
            <a:avLst/>
          </a:prstGeom>
          <a:noFill/>
          <a:ln cap="flat" cmpd="sng" w="28575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683" name="Google Shape;2683;p1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9251" y="3069250"/>
            <a:ext cx="4225474" cy="432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4" name="Google Shape;2684;p1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9250" y="2587450"/>
            <a:ext cx="4178182" cy="48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8" name="Shape 2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9" name="Google Shape;2689;p123"/>
          <p:cNvSpPr/>
          <p:nvPr/>
        </p:nvSpPr>
        <p:spPr>
          <a:xfrm>
            <a:off x="6012825" y="1744675"/>
            <a:ext cx="2988300" cy="2076725"/>
          </a:xfrm>
          <a:custGeom>
            <a:rect b="b" l="l" r="r" t="t"/>
            <a:pathLst>
              <a:path extrusionOk="0" h="83069" w="119532">
                <a:moveTo>
                  <a:pt x="0" y="0"/>
                </a:moveTo>
                <a:lnTo>
                  <a:pt x="111322" y="83069"/>
                </a:lnTo>
                <a:lnTo>
                  <a:pt x="119291" y="82828"/>
                </a:lnTo>
                <a:lnTo>
                  <a:pt x="119532" y="0"/>
                </a:lnTo>
                <a:close/>
              </a:path>
            </a:pathLst>
          </a:cu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690" name="Google Shape;2690;p123"/>
          <p:cNvSpPr/>
          <p:nvPr/>
        </p:nvSpPr>
        <p:spPr>
          <a:xfrm>
            <a:off x="5348750" y="1738650"/>
            <a:ext cx="3447125" cy="2082750"/>
          </a:xfrm>
          <a:custGeom>
            <a:rect b="b" l="l" r="r" t="t"/>
            <a:pathLst>
              <a:path extrusionOk="0" h="83310" w="137885">
                <a:moveTo>
                  <a:pt x="0" y="241"/>
                </a:moveTo>
                <a:lnTo>
                  <a:pt x="25839" y="0"/>
                </a:lnTo>
                <a:lnTo>
                  <a:pt x="137885" y="83310"/>
                </a:lnTo>
                <a:lnTo>
                  <a:pt x="0" y="83310"/>
                </a:lnTo>
                <a:close/>
              </a:path>
            </a:pathLst>
          </a:custGeom>
          <a:solidFill>
            <a:srgbClr val="D0E0E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691" name="Google Shape;2691;p12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92" name="Google Shape;2692;p123"/>
          <p:cNvSpPr txBox="1"/>
          <p:nvPr>
            <p:ph idx="1" type="body"/>
          </p:nvPr>
        </p:nvSpPr>
        <p:spPr>
          <a:xfrm>
            <a:off x="311700" y="1152475"/>
            <a:ext cx="8684100" cy="8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Data Points</a:t>
            </a:r>
            <a:endParaRPr i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693" name="Google Shape;2693;p12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694" name="Google Shape;2694;p12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695" name="Google Shape;2695;p123"/>
          <p:cNvSpPr/>
          <p:nvPr/>
        </p:nvSpPr>
        <p:spPr>
          <a:xfrm>
            <a:off x="5338200" y="1733825"/>
            <a:ext cx="3657600" cy="20826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6" name="Google Shape;2696;p123"/>
          <p:cNvSpPr txBox="1"/>
          <p:nvPr/>
        </p:nvSpPr>
        <p:spPr>
          <a:xfrm>
            <a:off x="6680163" y="3820726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X1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97" name="Google Shape;2697;p123"/>
          <p:cNvSpPr txBox="1"/>
          <p:nvPr/>
        </p:nvSpPr>
        <p:spPr>
          <a:xfrm>
            <a:off x="4333475" y="2512113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X2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698" name="Google Shape;2698;p123"/>
          <p:cNvCxnSpPr/>
          <p:nvPr/>
        </p:nvCxnSpPr>
        <p:spPr>
          <a:xfrm>
            <a:off x="5995409" y="1746579"/>
            <a:ext cx="2796300" cy="2064000"/>
          </a:xfrm>
          <a:prstGeom prst="straightConnector1">
            <a:avLst/>
          </a:prstGeom>
          <a:noFill/>
          <a:ln cap="flat" cmpd="sng" w="28575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99" name="Google Shape;2699;p123"/>
          <p:cNvSpPr/>
          <p:nvPr/>
        </p:nvSpPr>
        <p:spPr>
          <a:xfrm>
            <a:off x="7512987" y="2094199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0" name="Google Shape;2700;p123"/>
          <p:cNvSpPr/>
          <p:nvPr/>
        </p:nvSpPr>
        <p:spPr>
          <a:xfrm>
            <a:off x="6161272" y="2525174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1" name="Google Shape;2701;p123"/>
          <p:cNvSpPr/>
          <p:nvPr/>
        </p:nvSpPr>
        <p:spPr>
          <a:xfrm>
            <a:off x="7809012" y="2626824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2" name="Google Shape;2702;p123"/>
          <p:cNvSpPr/>
          <p:nvPr/>
        </p:nvSpPr>
        <p:spPr>
          <a:xfrm>
            <a:off x="8138112" y="2184949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3" name="Google Shape;2703;p123"/>
          <p:cNvSpPr/>
          <p:nvPr/>
        </p:nvSpPr>
        <p:spPr>
          <a:xfrm>
            <a:off x="6806947" y="2891649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4" name="Google Shape;2704;p123"/>
          <p:cNvSpPr/>
          <p:nvPr/>
        </p:nvSpPr>
        <p:spPr>
          <a:xfrm>
            <a:off x="6161272" y="3256474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05" name="Google Shape;2705;p1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200148"/>
            <a:ext cx="3922375" cy="152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9" name="Shape 2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0" name="Google Shape;2710;p124"/>
          <p:cNvSpPr/>
          <p:nvPr/>
        </p:nvSpPr>
        <p:spPr>
          <a:xfrm>
            <a:off x="6012825" y="1744675"/>
            <a:ext cx="2988300" cy="2076725"/>
          </a:xfrm>
          <a:custGeom>
            <a:rect b="b" l="l" r="r" t="t"/>
            <a:pathLst>
              <a:path extrusionOk="0" h="83069" w="119532">
                <a:moveTo>
                  <a:pt x="0" y="0"/>
                </a:moveTo>
                <a:lnTo>
                  <a:pt x="111322" y="83069"/>
                </a:lnTo>
                <a:lnTo>
                  <a:pt x="119291" y="82828"/>
                </a:lnTo>
                <a:lnTo>
                  <a:pt x="119532" y="0"/>
                </a:lnTo>
                <a:close/>
              </a:path>
            </a:pathLst>
          </a:cu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711" name="Google Shape;2711;p124"/>
          <p:cNvSpPr/>
          <p:nvPr/>
        </p:nvSpPr>
        <p:spPr>
          <a:xfrm>
            <a:off x="5348750" y="1738650"/>
            <a:ext cx="3447125" cy="2082750"/>
          </a:xfrm>
          <a:custGeom>
            <a:rect b="b" l="l" r="r" t="t"/>
            <a:pathLst>
              <a:path extrusionOk="0" h="83310" w="137885">
                <a:moveTo>
                  <a:pt x="0" y="241"/>
                </a:moveTo>
                <a:lnTo>
                  <a:pt x="25839" y="0"/>
                </a:lnTo>
                <a:lnTo>
                  <a:pt x="137885" y="83310"/>
                </a:lnTo>
                <a:lnTo>
                  <a:pt x="0" y="83310"/>
                </a:lnTo>
                <a:close/>
              </a:path>
            </a:pathLst>
          </a:custGeom>
          <a:solidFill>
            <a:srgbClr val="D0E0E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712" name="Google Shape;2712;p12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13" name="Google Shape;2713;p124"/>
          <p:cNvSpPr txBox="1"/>
          <p:nvPr>
            <p:ph idx="1" type="body"/>
          </p:nvPr>
        </p:nvSpPr>
        <p:spPr>
          <a:xfrm>
            <a:off x="311700" y="1152475"/>
            <a:ext cx="8684100" cy="8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Max Margin Classifier</a:t>
            </a:r>
            <a:endParaRPr i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714" name="Google Shape;2714;p12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715" name="Google Shape;2715;p12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716" name="Google Shape;2716;p124"/>
          <p:cNvSpPr/>
          <p:nvPr/>
        </p:nvSpPr>
        <p:spPr>
          <a:xfrm>
            <a:off x="5338200" y="1733825"/>
            <a:ext cx="3657600" cy="20826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7" name="Google Shape;2717;p124"/>
          <p:cNvSpPr txBox="1"/>
          <p:nvPr/>
        </p:nvSpPr>
        <p:spPr>
          <a:xfrm>
            <a:off x="6680163" y="3820726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X1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18" name="Google Shape;2718;p124"/>
          <p:cNvSpPr txBox="1"/>
          <p:nvPr/>
        </p:nvSpPr>
        <p:spPr>
          <a:xfrm>
            <a:off x="4333475" y="2512113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X2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719" name="Google Shape;2719;p124"/>
          <p:cNvCxnSpPr/>
          <p:nvPr/>
        </p:nvCxnSpPr>
        <p:spPr>
          <a:xfrm>
            <a:off x="5995409" y="1746579"/>
            <a:ext cx="2796300" cy="2064000"/>
          </a:xfrm>
          <a:prstGeom prst="straightConnector1">
            <a:avLst/>
          </a:prstGeom>
          <a:noFill/>
          <a:ln cap="flat" cmpd="sng" w="28575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20" name="Google Shape;2720;p124"/>
          <p:cNvSpPr/>
          <p:nvPr/>
        </p:nvSpPr>
        <p:spPr>
          <a:xfrm>
            <a:off x="7512987" y="2094199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1" name="Google Shape;2721;p124"/>
          <p:cNvSpPr/>
          <p:nvPr/>
        </p:nvSpPr>
        <p:spPr>
          <a:xfrm>
            <a:off x="6161272" y="2525174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2" name="Google Shape;2722;p124"/>
          <p:cNvSpPr/>
          <p:nvPr/>
        </p:nvSpPr>
        <p:spPr>
          <a:xfrm>
            <a:off x="7809012" y="2626824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3" name="Google Shape;2723;p124"/>
          <p:cNvSpPr/>
          <p:nvPr/>
        </p:nvSpPr>
        <p:spPr>
          <a:xfrm>
            <a:off x="8138112" y="2184949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4" name="Google Shape;2724;p124"/>
          <p:cNvSpPr/>
          <p:nvPr/>
        </p:nvSpPr>
        <p:spPr>
          <a:xfrm>
            <a:off x="6806947" y="2891649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5" name="Google Shape;2725;p124"/>
          <p:cNvSpPr/>
          <p:nvPr/>
        </p:nvSpPr>
        <p:spPr>
          <a:xfrm>
            <a:off x="6161272" y="3256474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726" name="Google Shape;2726;p124"/>
          <p:cNvCxnSpPr/>
          <p:nvPr/>
        </p:nvCxnSpPr>
        <p:spPr>
          <a:xfrm>
            <a:off x="5348759" y="1743129"/>
            <a:ext cx="2796300" cy="2064000"/>
          </a:xfrm>
          <a:prstGeom prst="straightConnector1">
            <a:avLst/>
          </a:prstGeom>
          <a:noFill/>
          <a:ln cap="flat" cmpd="sng" w="19050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727" name="Google Shape;2727;p124"/>
          <p:cNvCxnSpPr/>
          <p:nvPr/>
        </p:nvCxnSpPr>
        <p:spPr>
          <a:xfrm>
            <a:off x="6481209" y="1751042"/>
            <a:ext cx="2511000" cy="1902600"/>
          </a:xfrm>
          <a:prstGeom prst="straightConnector1">
            <a:avLst/>
          </a:prstGeom>
          <a:noFill/>
          <a:ln cap="flat" cmpd="sng" w="19050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2728" name="Google Shape;2728;p1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95425" y="2862575"/>
            <a:ext cx="1809913" cy="5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2" name="Shape 2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3" name="Google Shape;2733;p125"/>
          <p:cNvSpPr/>
          <p:nvPr/>
        </p:nvSpPr>
        <p:spPr>
          <a:xfrm>
            <a:off x="6012825" y="1744675"/>
            <a:ext cx="2988300" cy="2076725"/>
          </a:xfrm>
          <a:custGeom>
            <a:rect b="b" l="l" r="r" t="t"/>
            <a:pathLst>
              <a:path extrusionOk="0" h="83069" w="119532">
                <a:moveTo>
                  <a:pt x="0" y="0"/>
                </a:moveTo>
                <a:lnTo>
                  <a:pt x="111322" y="83069"/>
                </a:lnTo>
                <a:lnTo>
                  <a:pt x="119291" y="82828"/>
                </a:lnTo>
                <a:lnTo>
                  <a:pt x="119532" y="0"/>
                </a:lnTo>
                <a:close/>
              </a:path>
            </a:pathLst>
          </a:cu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734" name="Google Shape;2734;p125"/>
          <p:cNvSpPr/>
          <p:nvPr/>
        </p:nvSpPr>
        <p:spPr>
          <a:xfrm>
            <a:off x="5348750" y="1738650"/>
            <a:ext cx="3447125" cy="2082750"/>
          </a:xfrm>
          <a:custGeom>
            <a:rect b="b" l="l" r="r" t="t"/>
            <a:pathLst>
              <a:path extrusionOk="0" h="83310" w="137885">
                <a:moveTo>
                  <a:pt x="0" y="241"/>
                </a:moveTo>
                <a:lnTo>
                  <a:pt x="25839" y="0"/>
                </a:lnTo>
                <a:lnTo>
                  <a:pt x="137885" y="83310"/>
                </a:lnTo>
                <a:lnTo>
                  <a:pt x="0" y="83310"/>
                </a:lnTo>
                <a:close/>
              </a:path>
            </a:pathLst>
          </a:custGeom>
          <a:solidFill>
            <a:srgbClr val="D0E0E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735" name="Google Shape;2735;p12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36" name="Google Shape;2736;p125"/>
          <p:cNvSpPr txBox="1"/>
          <p:nvPr>
            <p:ph idx="1" type="body"/>
          </p:nvPr>
        </p:nvSpPr>
        <p:spPr>
          <a:xfrm>
            <a:off x="311700" y="1152475"/>
            <a:ext cx="8684100" cy="8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Max Margin Classifier</a:t>
            </a:r>
            <a:endParaRPr i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737" name="Google Shape;2737;p12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738" name="Google Shape;2738;p12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739" name="Google Shape;2739;p125"/>
          <p:cNvSpPr/>
          <p:nvPr/>
        </p:nvSpPr>
        <p:spPr>
          <a:xfrm>
            <a:off x="5338200" y="1733825"/>
            <a:ext cx="3657600" cy="20826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0" name="Google Shape;2740;p125"/>
          <p:cNvSpPr txBox="1"/>
          <p:nvPr/>
        </p:nvSpPr>
        <p:spPr>
          <a:xfrm>
            <a:off x="6680163" y="3820726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X1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41" name="Google Shape;2741;p125"/>
          <p:cNvSpPr txBox="1"/>
          <p:nvPr/>
        </p:nvSpPr>
        <p:spPr>
          <a:xfrm>
            <a:off x="4333475" y="2512113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X2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742" name="Google Shape;2742;p125"/>
          <p:cNvCxnSpPr/>
          <p:nvPr/>
        </p:nvCxnSpPr>
        <p:spPr>
          <a:xfrm>
            <a:off x="5995409" y="1746579"/>
            <a:ext cx="2796300" cy="2064000"/>
          </a:xfrm>
          <a:prstGeom prst="straightConnector1">
            <a:avLst/>
          </a:prstGeom>
          <a:noFill/>
          <a:ln cap="flat" cmpd="sng" w="28575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43" name="Google Shape;2743;p125"/>
          <p:cNvSpPr/>
          <p:nvPr/>
        </p:nvSpPr>
        <p:spPr>
          <a:xfrm>
            <a:off x="7512987" y="2094199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4" name="Google Shape;2744;p125"/>
          <p:cNvSpPr/>
          <p:nvPr/>
        </p:nvSpPr>
        <p:spPr>
          <a:xfrm>
            <a:off x="6161272" y="2525174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5" name="Google Shape;2745;p125"/>
          <p:cNvSpPr/>
          <p:nvPr/>
        </p:nvSpPr>
        <p:spPr>
          <a:xfrm>
            <a:off x="7809012" y="2626824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6" name="Google Shape;2746;p125"/>
          <p:cNvSpPr/>
          <p:nvPr/>
        </p:nvSpPr>
        <p:spPr>
          <a:xfrm>
            <a:off x="8138112" y="2184949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7" name="Google Shape;2747;p125"/>
          <p:cNvSpPr/>
          <p:nvPr/>
        </p:nvSpPr>
        <p:spPr>
          <a:xfrm>
            <a:off x="6806947" y="2891649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8" name="Google Shape;2748;p125"/>
          <p:cNvSpPr/>
          <p:nvPr/>
        </p:nvSpPr>
        <p:spPr>
          <a:xfrm>
            <a:off x="6161272" y="3256474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749" name="Google Shape;2749;p125"/>
          <p:cNvCxnSpPr/>
          <p:nvPr/>
        </p:nvCxnSpPr>
        <p:spPr>
          <a:xfrm>
            <a:off x="5348759" y="1743129"/>
            <a:ext cx="2796300" cy="2064000"/>
          </a:xfrm>
          <a:prstGeom prst="straightConnector1">
            <a:avLst/>
          </a:prstGeom>
          <a:noFill/>
          <a:ln cap="flat" cmpd="sng" w="19050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750" name="Google Shape;2750;p125"/>
          <p:cNvCxnSpPr/>
          <p:nvPr/>
        </p:nvCxnSpPr>
        <p:spPr>
          <a:xfrm>
            <a:off x="6481209" y="1751042"/>
            <a:ext cx="2511000" cy="1902600"/>
          </a:xfrm>
          <a:prstGeom prst="straightConnector1">
            <a:avLst/>
          </a:prstGeom>
          <a:noFill/>
          <a:ln cap="flat" cmpd="sng" w="19050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2751" name="Google Shape;2751;p1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95425" y="2862575"/>
            <a:ext cx="1809913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2752" name="Google Shape;2752;p125"/>
          <p:cNvSpPr/>
          <p:nvPr/>
        </p:nvSpPr>
        <p:spPr>
          <a:xfrm>
            <a:off x="2487250" y="2846450"/>
            <a:ext cx="374400" cy="3078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753" name="Google Shape;2753;p125"/>
          <p:cNvCxnSpPr/>
          <p:nvPr/>
        </p:nvCxnSpPr>
        <p:spPr>
          <a:xfrm flipH="1">
            <a:off x="6476800" y="2061850"/>
            <a:ext cx="415500" cy="492300"/>
          </a:xfrm>
          <a:prstGeom prst="straightConnector1">
            <a:avLst/>
          </a:prstGeom>
          <a:noFill/>
          <a:ln cap="flat" cmpd="sng" w="19050">
            <a:solidFill>
              <a:srgbClr val="38761D"/>
            </a:solidFill>
            <a:prstDash val="solid"/>
            <a:round/>
            <a:headEnd len="med" w="med" type="diamond"/>
            <a:tailEnd len="med" w="med" type="diamond"/>
          </a:ln>
        </p:spPr>
      </p:cxn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7" name="Shape 2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8" name="Google Shape;2758;p126"/>
          <p:cNvSpPr/>
          <p:nvPr/>
        </p:nvSpPr>
        <p:spPr>
          <a:xfrm>
            <a:off x="6012825" y="1744675"/>
            <a:ext cx="2988300" cy="2076725"/>
          </a:xfrm>
          <a:custGeom>
            <a:rect b="b" l="l" r="r" t="t"/>
            <a:pathLst>
              <a:path extrusionOk="0" h="83069" w="119532">
                <a:moveTo>
                  <a:pt x="0" y="0"/>
                </a:moveTo>
                <a:lnTo>
                  <a:pt x="111322" y="83069"/>
                </a:lnTo>
                <a:lnTo>
                  <a:pt x="119291" y="82828"/>
                </a:lnTo>
                <a:lnTo>
                  <a:pt x="119532" y="0"/>
                </a:lnTo>
                <a:close/>
              </a:path>
            </a:pathLst>
          </a:cu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759" name="Google Shape;2759;p126"/>
          <p:cNvSpPr/>
          <p:nvPr/>
        </p:nvSpPr>
        <p:spPr>
          <a:xfrm>
            <a:off x="5348750" y="1738650"/>
            <a:ext cx="3447125" cy="2082750"/>
          </a:xfrm>
          <a:custGeom>
            <a:rect b="b" l="l" r="r" t="t"/>
            <a:pathLst>
              <a:path extrusionOk="0" h="83310" w="137885">
                <a:moveTo>
                  <a:pt x="0" y="241"/>
                </a:moveTo>
                <a:lnTo>
                  <a:pt x="25839" y="0"/>
                </a:lnTo>
                <a:lnTo>
                  <a:pt x="137885" y="83310"/>
                </a:lnTo>
                <a:lnTo>
                  <a:pt x="0" y="83310"/>
                </a:lnTo>
                <a:close/>
              </a:path>
            </a:pathLst>
          </a:custGeom>
          <a:solidFill>
            <a:srgbClr val="D0E0E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760" name="Google Shape;2760;p12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61" name="Google Shape;2761;p126"/>
          <p:cNvSpPr txBox="1"/>
          <p:nvPr>
            <p:ph idx="1" type="body"/>
          </p:nvPr>
        </p:nvSpPr>
        <p:spPr>
          <a:xfrm>
            <a:off x="311700" y="1152475"/>
            <a:ext cx="8684100" cy="8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Max Margin Classifier</a:t>
            </a:r>
            <a:endParaRPr i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762" name="Google Shape;2762;p12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763" name="Google Shape;2763;p12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764" name="Google Shape;2764;p126"/>
          <p:cNvSpPr/>
          <p:nvPr/>
        </p:nvSpPr>
        <p:spPr>
          <a:xfrm>
            <a:off x="5338200" y="1733825"/>
            <a:ext cx="3657600" cy="20826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5" name="Google Shape;2765;p126"/>
          <p:cNvSpPr txBox="1"/>
          <p:nvPr/>
        </p:nvSpPr>
        <p:spPr>
          <a:xfrm>
            <a:off x="6680163" y="3820726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X1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66" name="Google Shape;2766;p126"/>
          <p:cNvSpPr txBox="1"/>
          <p:nvPr/>
        </p:nvSpPr>
        <p:spPr>
          <a:xfrm>
            <a:off x="4333475" y="2512113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X2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767" name="Google Shape;2767;p126"/>
          <p:cNvCxnSpPr/>
          <p:nvPr/>
        </p:nvCxnSpPr>
        <p:spPr>
          <a:xfrm>
            <a:off x="5995409" y="1746579"/>
            <a:ext cx="2796300" cy="2064000"/>
          </a:xfrm>
          <a:prstGeom prst="straightConnector1">
            <a:avLst/>
          </a:prstGeom>
          <a:noFill/>
          <a:ln cap="flat" cmpd="sng" w="28575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68" name="Google Shape;2768;p126"/>
          <p:cNvSpPr/>
          <p:nvPr/>
        </p:nvSpPr>
        <p:spPr>
          <a:xfrm>
            <a:off x="7512987" y="2094199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9" name="Google Shape;2769;p126"/>
          <p:cNvSpPr/>
          <p:nvPr/>
        </p:nvSpPr>
        <p:spPr>
          <a:xfrm>
            <a:off x="6161272" y="2525174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0" name="Google Shape;2770;p126"/>
          <p:cNvSpPr/>
          <p:nvPr/>
        </p:nvSpPr>
        <p:spPr>
          <a:xfrm>
            <a:off x="7809012" y="2626824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1" name="Google Shape;2771;p126"/>
          <p:cNvSpPr/>
          <p:nvPr/>
        </p:nvSpPr>
        <p:spPr>
          <a:xfrm>
            <a:off x="8138112" y="2184949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2" name="Google Shape;2772;p126"/>
          <p:cNvSpPr/>
          <p:nvPr/>
        </p:nvSpPr>
        <p:spPr>
          <a:xfrm>
            <a:off x="6806947" y="2891649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3" name="Google Shape;2773;p126"/>
          <p:cNvSpPr/>
          <p:nvPr/>
        </p:nvSpPr>
        <p:spPr>
          <a:xfrm>
            <a:off x="6161272" y="3256474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774" name="Google Shape;2774;p126"/>
          <p:cNvCxnSpPr/>
          <p:nvPr/>
        </p:nvCxnSpPr>
        <p:spPr>
          <a:xfrm>
            <a:off x="5348759" y="1743129"/>
            <a:ext cx="2796300" cy="2064000"/>
          </a:xfrm>
          <a:prstGeom prst="straightConnector1">
            <a:avLst/>
          </a:prstGeom>
          <a:noFill/>
          <a:ln cap="flat" cmpd="sng" w="19050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775" name="Google Shape;2775;p126"/>
          <p:cNvCxnSpPr/>
          <p:nvPr/>
        </p:nvCxnSpPr>
        <p:spPr>
          <a:xfrm>
            <a:off x="6481209" y="1751042"/>
            <a:ext cx="2511000" cy="1902600"/>
          </a:xfrm>
          <a:prstGeom prst="straightConnector1">
            <a:avLst/>
          </a:prstGeom>
          <a:noFill/>
          <a:ln cap="flat" cmpd="sng" w="19050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2776" name="Google Shape;2776;p1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95425" y="2862575"/>
            <a:ext cx="1809913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7" name="Google Shape;2777;p1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73699" y="3397176"/>
            <a:ext cx="2315825" cy="78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8" name="Google Shape;2778;p1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73700" y="4171426"/>
            <a:ext cx="6938922" cy="509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2" name="Shape 2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3" name="Google Shape;2783;p127"/>
          <p:cNvSpPr/>
          <p:nvPr/>
        </p:nvSpPr>
        <p:spPr>
          <a:xfrm>
            <a:off x="6012825" y="1744675"/>
            <a:ext cx="2988300" cy="2076725"/>
          </a:xfrm>
          <a:custGeom>
            <a:rect b="b" l="l" r="r" t="t"/>
            <a:pathLst>
              <a:path extrusionOk="0" h="83069" w="119532">
                <a:moveTo>
                  <a:pt x="0" y="0"/>
                </a:moveTo>
                <a:lnTo>
                  <a:pt x="111322" y="83069"/>
                </a:lnTo>
                <a:lnTo>
                  <a:pt x="119291" y="82828"/>
                </a:lnTo>
                <a:lnTo>
                  <a:pt x="119532" y="0"/>
                </a:lnTo>
                <a:close/>
              </a:path>
            </a:pathLst>
          </a:cu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784" name="Google Shape;2784;p127"/>
          <p:cNvSpPr/>
          <p:nvPr/>
        </p:nvSpPr>
        <p:spPr>
          <a:xfrm>
            <a:off x="5348750" y="1738650"/>
            <a:ext cx="3447125" cy="2082750"/>
          </a:xfrm>
          <a:custGeom>
            <a:rect b="b" l="l" r="r" t="t"/>
            <a:pathLst>
              <a:path extrusionOk="0" h="83310" w="137885">
                <a:moveTo>
                  <a:pt x="0" y="241"/>
                </a:moveTo>
                <a:lnTo>
                  <a:pt x="25839" y="0"/>
                </a:lnTo>
                <a:lnTo>
                  <a:pt x="137885" y="83310"/>
                </a:lnTo>
                <a:lnTo>
                  <a:pt x="0" y="83310"/>
                </a:lnTo>
                <a:close/>
              </a:path>
            </a:pathLst>
          </a:custGeom>
          <a:solidFill>
            <a:srgbClr val="D0E0E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785" name="Google Shape;2785;p12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86" name="Google Shape;2786;p127"/>
          <p:cNvSpPr txBox="1"/>
          <p:nvPr>
            <p:ph idx="1" type="body"/>
          </p:nvPr>
        </p:nvSpPr>
        <p:spPr>
          <a:xfrm>
            <a:off x="311700" y="1152475"/>
            <a:ext cx="8684100" cy="8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Max Margin Classifier</a:t>
            </a:r>
            <a:endParaRPr i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787" name="Google Shape;2787;p12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788" name="Google Shape;2788;p12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789" name="Google Shape;2789;p127"/>
          <p:cNvSpPr/>
          <p:nvPr/>
        </p:nvSpPr>
        <p:spPr>
          <a:xfrm>
            <a:off x="5338200" y="1733825"/>
            <a:ext cx="3657600" cy="20826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0" name="Google Shape;2790;p127"/>
          <p:cNvSpPr txBox="1"/>
          <p:nvPr/>
        </p:nvSpPr>
        <p:spPr>
          <a:xfrm>
            <a:off x="6680163" y="3820726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X1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91" name="Google Shape;2791;p127"/>
          <p:cNvSpPr txBox="1"/>
          <p:nvPr/>
        </p:nvSpPr>
        <p:spPr>
          <a:xfrm>
            <a:off x="4333475" y="2512113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X2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792" name="Google Shape;2792;p127"/>
          <p:cNvCxnSpPr/>
          <p:nvPr/>
        </p:nvCxnSpPr>
        <p:spPr>
          <a:xfrm>
            <a:off x="5995409" y="1746579"/>
            <a:ext cx="2796300" cy="2064000"/>
          </a:xfrm>
          <a:prstGeom prst="straightConnector1">
            <a:avLst/>
          </a:prstGeom>
          <a:noFill/>
          <a:ln cap="flat" cmpd="sng" w="28575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93" name="Google Shape;2793;p127"/>
          <p:cNvSpPr/>
          <p:nvPr/>
        </p:nvSpPr>
        <p:spPr>
          <a:xfrm>
            <a:off x="7512987" y="2094199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4" name="Google Shape;2794;p127"/>
          <p:cNvSpPr/>
          <p:nvPr/>
        </p:nvSpPr>
        <p:spPr>
          <a:xfrm>
            <a:off x="6161272" y="2525174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5" name="Google Shape;2795;p127"/>
          <p:cNvSpPr/>
          <p:nvPr/>
        </p:nvSpPr>
        <p:spPr>
          <a:xfrm>
            <a:off x="7809012" y="2626824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6" name="Google Shape;2796;p127"/>
          <p:cNvSpPr/>
          <p:nvPr/>
        </p:nvSpPr>
        <p:spPr>
          <a:xfrm>
            <a:off x="8138112" y="2184949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7" name="Google Shape;2797;p127"/>
          <p:cNvSpPr/>
          <p:nvPr/>
        </p:nvSpPr>
        <p:spPr>
          <a:xfrm>
            <a:off x="6806947" y="2891649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8" name="Google Shape;2798;p127"/>
          <p:cNvSpPr/>
          <p:nvPr/>
        </p:nvSpPr>
        <p:spPr>
          <a:xfrm>
            <a:off x="6161272" y="3256474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799" name="Google Shape;2799;p127"/>
          <p:cNvCxnSpPr/>
          <p:nvPr/>
        </p:nvCxnSpPr>
        <p:spPr>
          <a:xfrm>
            <a:off x="5348759" y="1743129"/>
            <a:ext cx="2796300" cy="2064000"/>
          </a:xfrm>
          <a:prstGeom prst="straightConnector1">
            <a:avLst/>
          </a:prstGeom>
          <a:noFill/>
          <a:ln cap="flat" cmpd="sng" w="19050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800" name="Google Shape;2800;p127"/>
          <p:cNvCxnSpPr/>
          <p:nvPr/>
        </p:nvCxnSpPr>
        <p:spPr>
          <a:xfrm>
            <a:off x="6481209" y="1751042"/>
            <a:ext cx="2511000" cy="1902600"/>
          </a:xfrm>
          <a:prstGeom prst="straightConnector1">
            <a:avLst/>
          </a:prstGeom>
          <a:noFill/>
          <a:ln cap="flat" cmpd="sng" w="19050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2801" name="Google Shape;2801;p1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95425" y="2862575"/>
            <a:ext cx="1809913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2" name="Google Shape;2802;p1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73699" y="3397176"/>
            <a:ext cx="2315825" cy="78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3" name="Google Shape;2803;p1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73700" y="4171426"/>
            <a:ext cx="6938922" cy="509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4" name="Google Shape;2804;p1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30790" y="1720274"/>
            <a:ext cx="2723486" cy="105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8" name="Shape 2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9" name="Google Shape;2809;p128"/>
          <p:cNvSpPr/>
          <p:nvPr/>
        </p:nvSpPr>
        <p:spPr>
          <a:xfrm>
            <a:off x="6012825" y="1744675"/>
            <a:ext cx="2988300" cy="2076725"/>
          </a:xfrm>
          <a:custGeom>
            <a:rect b="b" l="l" r="r" t="t"/>
            <a:pathLst>
              <a:path extrusionOk="0" h="83069" w="119532">
                <a:moveTo>
                  <a:pt x="0" y="0"/>
                </a:moveTo>
                <a:lnTo>
                  <a:pt x="111322" y="83069"/>
                </a:lnTo>
                <a:lnTo>
                  <a:pt x="119291" y="82828"/>
                </a:lnTo>
                <a:lnTo>
                  <a:pt x="119532" y="0"/>
                </a:lnTo>
                <a:close/>
              </a:path>
            </a:pathLst>
          </a:cu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810" name="Google Shape;2810;p128"/>
          <p:cNvSpPr/>
          <p:nvPr/>
        </p:nvSpPr>
        <p:spPr>
          <a:xfrm>
            <a:off x="5348750" y="1738650"/>
            <a:ext cx="3447125" cy="2082750"/>
          </a:xfrm>
          <a:custGeom>
            <a:rect b="b" l="l" r="r" t="t"/>
            <a:pathLst>
              <a:path extrusionOk="0" h="83310" w="137885">
                <a:moveTo>
                  <a:pt x="0" y="241"/>
                </a:moveTo>
                <a:lnTo>
                  <a:pt x="25839" y="0"/>
                </a:lnTo>
                <a:lnTo>
                  <a:pt x="137885" y="83310"/>
                </a:lnTo>
                <a:lnTo>
                  <a:pt x="0" y="83310"/>
                </a:lnTo>
                <a:close/>
              </a:path>
            </a:pathLst>
          </a:custGeom>
          <a:solidFill>
            <a:srgbClr val="D0E0E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811" name="Google Shape;2811;p12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12" name="Google Shape;2812;p128"/>
          <p:cNvSpPr txBox="1"/>
          <p:nvPr>
            <p:ph idx="1" type="body"/>
          </p:nvPr>
        </p:nvSpPr>
        <p:spPr>
          <a:xfrm>
            <a:off x="311700" y="1152475"/>
            <a:ext cx="8684100" cy="8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Max Margin Classifier</a:t>
            </a:r>
            <a:endParaRPr i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813" name="Google Shape;2813;p12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814" name="Google Shape;2814;p12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815" name="Google Shape;2815;p128"/>
          <p:cNvSpPr/>
          <p:nvPr/>
        </p:nvSpPr>
        <p:spPr>
          <a:xfrm>
            <a:off x="5338200" y="1733825"/>
            <a:ext cx="3657600" cy="20826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6" name="Google Shape;2816;p128"/>
          <p:cNvSpPr txBox="1"/>
          <p:nvPr/>
        </p:nvSpPr>
        <p:spPr>
          <a:xfrm>
            <a:off x="6680163" y="3820726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X1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17" name="Google Shape;2817;p128"/>
          <p:cNvSpPr txBox="1"/>
          <p:nvPr/>
        </p:nvSpPr>
        <p:spPr>
          <a:xfrm>
            <a:off x="4333475" y="2512113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X2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818" name="Google Shape;2818;p128"/>
          <p:cNvCxnSpPr/>
          <p:nvPr/>
        </p:nvCxnSpPr>
        <p:spPr>
          <a:xfrm>
            <a:off x="5995409" y="1746579"/>
            <a:ext cx="2796300" cy="2064000"/>
          </a:xfrm>
          <a:prstGeom prst="straightConnector1">
            <a:avLst/>
          </a:prstGeom>
          <a:noFill/>
          <a:ln cap="flat" cmpd="sng" w="28575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19" name="Google Shape;2819;p128"/>
          <p:cNvSpPr/>
          <p:nvPr/>
        </p:nvSpPr>
        <p:spPr>
          <a:xfrm>
            <a:off x="7512987" y="2094199"/>
            <a:ext cx="140700" cy="140700"/>
          </a:xfrm>
          <a:prstGeom prst="ellipse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0" name="Google Shape;2820;p128"/>
          <p:cNvSpPr/>
          <p:nvPr/>
        </p:nvSpPr>
        <p:spPr>
          <a:xfrm>
            <a:off x="6161272" y="2525174"/>
            <a:ext cx="140700" cy="140700"/>
          </a:xfrm>
          <a:prstGeom prst="ellipse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1" name="Google Shape;2821;p128"/>
          <p:cNvSpPr/>
          <p:nvPr/>
        </p:nvSpPr>
        <p:spPr>
          <a:xfrm>
            <a:off x="7809012" y="2626824"/>
            <a:ext cx="140700" cy="140700"/>
          </a:xfrm>
          <a:prstGeom prst="ellipse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2" name="Google Shape;2822;p128"/>
          <p:cNvSpPr/>
          <p:nvPr/>
        </p:nvSpPr>
        <p:spPr>
          <a:xfrm>
            <a:off x="8138112" y="2184949"/>
            <a:ext cx="140700" cy="140700"/>
          </a:xfrm>
          <a:prstGeom prst="ellipse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3" name="Google Shape;2823;p128"/>
          <p:cNvSpPr/>
          <p:nvPr/>
        </p:nvSpPr>
        <p:spPr>
          <a:xfrm>
            <a:off x="6806947" y="2891649"/>
            <a:ext cx="140700" cy="140700"/>
          </a:xfrm>
          <a:prstGeom prst="ellipse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4" name="Google Shape;2824;p128"/>
          <p:cNvSpPr/>
          <p:nvPr/>
        </p:nvSpPr>
        <p:spPr>
          <a:xfrm>
            <a:off x="6161272" y="3256474"/>
            <a:ext cx="140700" cy="140700"/>
          </a:xfrm>
          <a:prstGeom prst="ellipse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825" name="Google Shape;2825;p128"/>
          <p:cNvCxnSpPr/>
          <p:nvPr/>
        </p:nvCxnSpPr>
        <p:spPr>
          <a:xfrm>
            <a:off x="5348759" y="1743129"/>
            <a:ext cx="2796300" cy="2064000"/>
          </a:xfrm>
          <a:prstGeom prst="straightConnector1">
            <a:avLst/>
          </a:prstGeom>
          <a:noFill/>
          <a:ln cap="flat" cmpd="sng" w="19050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826" name="Google Shape;2826;p128"/>
          <p:cNvCxnSpPr/>
          <p:nvPr/>
        </p:nvCxnSpPr>
        <p:spPr>
          <a:xfrm>
            <a:off x="6481209" y="1751042"/>
            <a:ext cx="2511000" cy="1902600"/>
          </a:xfrm>
          <a:prstGeom prst="straightConnector1">
            <a:avLst/>
          </a:prstGeom>
          <a:noFill/>
          <a:ln cap="flat" cmpd="sng" w="19050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2827" name="Google Shape;2827;p1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95425" y="2862575"/>
            <a:ext cx="1809913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8" name="Google Shape;2828;p1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73699" y="3397176"/>
            <a:ext cx="2315825" cy="78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9" name="Google Shape;2829;p1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73700" y="4171426"/>
            <a:ext cx="6938922" cy="509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0" name="Google Shape;2830;p1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30790" y="1720274"/>
            <a:ext cx="2723486" cy="1057975"/>
          </a:xfrm>
          <a:prstGeom prst="rect">
            <a:avLst/>
          </a:prstGeom>
          <a:noFill/>
          <a:ln>
            <a:noFill/>
          </a:ln>
        </p:spPr>
      </p:pic>
      <p:sp>
        <p:nvSpPr>
          <p:cNvPr id="2831" name="Google Shape;2831;p128"/>
          <p:cNvSpPr/>
          <p:nvPr/>
        </p:nvSpPr>
        <p:spPr>
          <a:xfrm>
            <a:off x="6230775" y="4195125"/>
            <a:ext cx="1809900" cy="4563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2" name="Google Shape;2832;p128"/>
          <p:cNvSpPr/>
          <p:nvPr/>
        </p:nvSpPr>
        <p:spPr>
          <a:xfrm>
            <a:off x="1095457" y="1751050"/>
            <a:ext cx="2796300" cy="10581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6" name="Shape 2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7" name="Google Shape;2837;p129"/>
          <p:cNvSpPr/>
          <p:nvPr/>
        </p:nvSpPr>
        <p:spPr>
          <a:xfrm>
            <a:off x="6012825" y="1744675"/>
            <a:ext cx="2988300" cy="2076725"/>
          </a:xfrm>
          <a:custGeom>
            <a:rect b="b" l="l" r="r" t="t"/>
            <a:pathLst>
              <a:path extrusionOk="0" h="83069" w="119532">
                <a:moveTo>
                  <a:pt x="0" y="0"/>
                </a:moveTo>
                <a:lnTo>
                  <a:pt x="111322" y="83069"/>
                </a:lnTo>
                <a:lnTo>
                  <a:pt x="119291" y="82828"/>
                </a:lnTo>
                <a:lnTo>
                  <a:pt x="119532" y="0"/>
                </a:lnTo>
                <a:close/>
              </a:path>
            </a:pathLst>
          </a:cu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838" name="Google Shape;2838;p129"/>
          <p:cNvSpPr/>
          <p:nvPr/>
        </p:nvSpPr>
        <p:spPr>
          <a:xfrm>
            <a:off x="5348750" y="1738650"/>
            <a:ext cx="3447125" cy="2082750"/>
          </a:xfrm>
          <a:custGeom>
            <a:rect b="b" l="l" r="r" t="t"/>
            <a:pathLst>
              <a:path extrusionOk="0" h="83310" w="137885">
                <a:moveTo>
                  <a:pt x="0" y="241"/>
                </a:moveTo>
                <a:lnTo>
                  <a:pt x="25839" y="0"/>
                </a:lnTo>
                <a:lnTo>
                  <a:pt x="137885" y="83310"/>
                </a:lnTo>
                <a:lnTo>
                  <a:pt x="0" y="83310"/>
                </a:lnTo>
                <a:close/>
              </a:path>
            </a:pathLst>
          </a:custGeom>
          <a:solidFill>
            <a:srgbClr val="D0E0E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839" name="Google Shape;2839;p12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40" name="Google Shape;2840;p129"/>
          <p:cNvSpPr txBox="1"/>
          <p:nvPr>
            <p:ph idx="1" type="body"/>
          </p:nvPr>
        </p:nvSpPr>
        <p:spPr>
          <a:xfrm>
            <a:off x="311700" y="1152475"/>
            <a:ext cx="8684100" cy="8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Max Margin Classifier</a:t>
            </a:r>
            <a:endParaRPr i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841" name="Google Shape;2841;p12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842" name="Google Shape;2842;p12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843" name="Google Shape;2843;p129"/>
          <p:cNvSpPr/>
          <p:nvPr/>
        </p:nvSpPr>
        <p:spPr>
          <a:xfrm>
            <a:off x="5338200" y="1733825"/>
            <a:ext cx="3657600" cy="20826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4" name="Google Shape;2844;p129"/>
          <p:cNvSpPr txBox="1"/>
          <p:nvPr/>
        </p:nvSpPr>
        <p:spPr>
          <a:xfrm>
            <a:off x="6680163" y="3820726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X1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45" name="Google Shape;2845;p129"/>
          <p:cNvSpPr txBox="1"/>
          <p:nvPr/>
        </p:nvSpPr>
        <p:spPr>
          <a:xfrm>
            <a:off x="4333475" y="2512113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X2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846" name="Google Shape;2846;p129"/>
          <p:cNvCxnSpPr/>
          <p:nvPr/>
        </p:nvCxnSpPr>
        <p:spPr>
          <a:xfrm>
            <a:off x="5995409" y="1746579"/>
            <a:ext cx="2796300" cy="2064000"/>
          </a:xfrm>
          <a:prstGeom prst="straightConnector1">
            <a:avLst/>
          </a:prstGeom>
          <a:noFill/>
          <a:ln cap="flat" cmpd="sng" w="28575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47" name="Google Shape;2847;p129"/>
          <p:cNvSpPr/>
          <p:nvPr/>
        </p:nvSpPr>
        <p:spPr>
          <a:xfrm rot="10800000">
            <a:off x="6476891" y="1743988"/>
            <a:ext cx="2528184" cy="1902437"/>
          </a:xfrm>
          <a:custGeom>
            <a:rect b="b" l="l" r="r" t="t"/>
            <a:pathLst>
              <a:path extrusionOk="0" h="83486" w="113639">
                <a:moveTo>
                  <a:pt x="615" y="0"/>
                </a:moveTo>
                <a:lnTo>
                  <a:pt x="113639" y="83486"/>
                </a:lnTo>
                <a:lnTo>
                  <a:pt x="0" y="82870"/>
                </a:lnTo>
                <a:close/>
              </a:path>
            </a:pathLst>
          </a:custGeom>
          <a:solidFill>
            <a:srgbClr val="B6D7A8"/>
          </a:solidFill>
          <a:ln>
            <a:noFill/>
          </a:ln>
        </p:spPr>
      </p:sp>
      <p:sp>
        <p:nvSpPr>
          <p:cNvPr id="2848" name="Google Shape;2848;p129"/>
          <p:cNvSpPr/>
          <p:nvPr/>
        </p:nvSpPr>
        <p:spPr>
          <a:xfrm>
            <a:off x="7512987" y="2094199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9" name="Google Shape;2849;p129"/>
          <p:cNvSpPr/>
          <p:nvPr/>
        </p:nvSpPr>
        <p:spPr>
          <a:xfrm>
            <a:off x="5333350" y="1749025"/>
            <a:ext cx="2840975" cy="2082558"/>
          </a:xfrm>
          <a:custGeom>
            <a:rect b="b" l="l" r="r" t="t"/>
            <a:pathLst>
              <a:path extrusionOk="0" h="83486" w="113639">
                <a:moveTo>
                  <a:pt x="615" y="0"/>
                </a:moveTo>
                <a:lnTo>
                  <a:pt x="113639" y="83486"/>
                </a:lnTo>
                <a:lnTo>
                  <a:pt x="0" y="82870"/>
                </a:lnTo>
                <a:close/>
              </a:path>
            </a:pathLst>
          </a:custGeom>
          <a:solidFill>
            <a:srgbClr val="B6D7A8"/>
          </a:solidFill>
          <a:ln>
            <a:noFill/>
          </a:ln>
        </p:spPr>
      </p:sp>
      <p:sp>
        <p:nvSpPr>
          <p:cNvPr id="2850" name="Google Shape;2850;p129"/>
          <p:cNvSpPr/>
          <p:nvPr/>
        </p:nvSpPr>
        <p:spPr>
          <a:xfrm>
            <a:off x="6161272" y="2525174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1" name="Google Shape;2851;p129"/>
          <p:cNvSpPr/>
          <p:nvPr/>
        </p:nvSpPr>
        <p:spPr>
          <a:xfrm>
            <a:off x="7809012" y="2626824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2" name="Google Shape;2852;p129"/>
          <p:cNvSpPr/>
          <p:nvPr/>
        </p:nvSpPr>
        <p:spPr>
          <a:xfrm>
            <a:off x="8138112" y="2184949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3" name="Google Shape;2853;p129"/>
          <p:cNvSpPr/>
          <p:nvPr/>
        </p:nvSpPr>
        <p:spPr>
          <a:xfrm>
            <a:off x="6806947" y="2891649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4" name="Google Shape;2854;p129"/>
          <p:cNvSpPr/>
          <p:nvPr/>
        </p:nvSpPr>
        <p:spPr>
          <a:xfrm>
            <a:off x="6161272" y="3256474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855" name="Google Shape;2855;p129"/>
          <p:cNvCxnSpPr/>
          <p:nvPr/>
        </p:nvCxnSpPr>
        <p:spPr>
          <a:xfrm>
            <a:off x="5348759" y="1743129"/>
            <a:ext cx="2796300" cy="2064000"/>
          </a:xfrm>
          <a:prstGeom prst="straightConnector1">
            <a:avLst/>
          </a:prstGeom>
          <a:noFill/>
          <a:ln cap="flat" cmpd="sng" w="19050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856" name="Google Shape;2856;p129"/>
          <p:cNvCxnSpPr/>
          <p:nvPr/>
        </p:nvCxnSpPr>
        <p:spPr>
          <a:xfrm>
            <a:off x="6481209" y="1751042"/>
            <a:ext cx="2511000" cy="1902600"/>
          </a:xfrm>
          <a:prstGeom prst="straightConnector1">
            <a:avLst/>
          </a:prstGeom>
          <a:noFill/>
          <a:ln cap="flat" cmpd="sng" w="19050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2857" name="Google Shape;2857;p1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95425" y="2862575"/>
            <a:ext cx="1809913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8" name="Google Shape;2858;p1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73699" y="3397176"/>
            <a:ext cx="2315825" cy="78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9" name="Google Shape;2859;p1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73700" y="4171426"/>
            <a:ext cx="6938922" cy="509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0" name="Google Shape;2860;p1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30790" y="1720274"/>
            <a:ext cx="2723486" cy="1057975"/>
          </a:xfrm>
          <a:prstGeom prst="rect">
            <a:avLst/>
          </a:prstGeom>
          <a:noFill/>
          <a:ln>
            <a:noFill/>
          </a:ln>
        </p:spPr>
      </p:pic>
      <p:sp>
        <p:nvSpPr>
          <p:cNvPr id="2861" name="Google Shape;2861;p129"/>
          <p:cNvSpPr/>
          <p:nvPr/>
        </p:nvSpPr>
        <p:spPr>
          <a:xfrm>
            <a:off x="1042425" y="4225950"/>
            <a:ext cx="5085900" cy="5217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5" name="Shape 2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6" name="Google Shape;2866;p130"/>
          <p:cNvSpPr/>
          <p:nvPr/>
        </p:nvSpPr>
        <p:spPr>
          <a:xfrm>
            <a:off x="6012825" y="1744675"/>
            <a:ext cx="2988300" cy="2076725"/>
          </a:xfrm>
          <a:custGeom>
            <a:rect b="b" l="l" r="r" t="t"/>
            <a:pathLst>
              <a:path extrusionOk="0" h="83069" w="119532">
                <a:moveTo>
                  <a:pt x="0" y="0"/>
                </a:moveTo>
                <a:lnTo>
                  <a:pt x="111322" y="83069"/>
                </a:lnTo>
                <a:lnTo>
                  <a:pt x="119291" y="82828"/>
                </a:lnTo>
                <a:lnTo>
                  <a:pt x="119532" y="0"/>
                </a:lnTo>
                <a:close/>
              </a:path>
            </a:pathLst>
          </a:cu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867" name="Google Shape;2867;p130"/>
          <p:cNvSpPr/>
          <p:nvPr/>
        </p:nvSpPr>
        <p:spPr>
          <a:xfrm>
            <a:off x="5348750" y="1738650"/>
            <a:ext cx="3447125" cy="2082750"/>
          </a:xfrm>
          <a:custGeom>
            <a:rect b="b" l="l" r="r" t="t"/>
            <a:pathLst>
              <a:path extrusionOk="0" h="83310" w="137885">
                <a:moveTo>
                  <a:pt x="0" y="241"/>
                </a:moveTo>
                <a:lnTo>
                  <a:pt x="25839" y="0"/>
                </a:lnTo>
                <a:lnTo>
                  <a:pt x="137885" y="83310"/>
                </a:lnTo>
                <a:lnTo>
                  <a:pt x="0" y="83310"/>
                </a:lnTo>
                <a:close/>
              </a:path>
            </a:pathLst>
          </a:custGeom>
          <a:solidFill>
            <a:srgbClr val="D0E0E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868" name="Google Shape;2868;p13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69" name="Google Shape;2869;p130"/>
          <p:cNvSpPr txBox="1"/>
          <p:nvPr>
            <p:ph idx="1" type="body"/>
          </p:nvPr>
        </p:nvSpPr>
        <p:spPr>
          <a:xfrm>
            <a:off x="311700" y="1152475"/>
            <a:ext cx="8684100" cy="8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Max Margin Classifier</a:t>
            </a:r>
            <a:endParaRPr i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870" name="Google Shape;2870;p13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871" name="Google Shape;2871;p13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872" name="Google Shape;2872;p130"/>
          <p:cNvSpPr/>
          <p:nvPr/>
        </p:nvSpPr>
        <p:spPr>
          <a:xfrm>
            <a:off x="5338200" y="1733825"/>
            <a:ext cx="3657600" cy="20826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3" name="Google Shape;2873;p130"/>
          <p:cNvSpPr txBox="1"/>
          <p:nvPr/>
        </p:nvSpPr>
        <p:spPr>
          <a:xfrm>
            <a:off x="6680163" y="3820726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X1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74" name="Google Shape;2874;p130"/>
          <p:cNvSpPr txBox="1"/>
          <p:nvPr/>
        </p:nvSpPr>
        <p:spPr>
          <a:xfrm>
            <a:off x="4333475" y="2512113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X2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875" name="Google Shape;2875;p130"/>
          <p:cNvCxnSpPr/>
          <p:nvPr/>
        </p:nvCxnSpPr>
        <p:spPr>
          <a:xfrm>
            <a:off x="5995409" y="1746579"/>
            <a:ext cx="2796300" cy="2064000"/>
          </a:xfrm>
          <a:prstGeom prst="straightConnector1">
            <a:avLst/>
          </a:prstGeom>
          <a:noFill/>
          <a:ln cap="flat" cmpd="sng" w="28575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76" name="Google Shape;2876;p130"/>
          <p:cNvSpPr/>
          <p:nvPr/>
        </p:nvSpPr>
        <p:spPr>
          <a:xfrm>
            <a:off x="7512987" y="2094199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7" name="Google Shape;2877;p130"/>
          <p:cNvSpPr/>
          <p:nvPr/>
        </p:nvSpPr>
        <p:spPr>
          <a:xfrm>
            <a:off x="6161272" y="2525174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8" name="Google Shape;2878;p130"/>
          <p:cNvSpPr/>
          <p:nvPr/>
        </p:nvSpPr>
        <p:spPr>
          <a:xfrm>
            <a:off x="7809012" y="2626824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9" name="Google Shape;2879;p130"/>
          <p:cNvSpPr/>
          <p:nvPr/>
        </p:nvSpPr>
        <p:spPr>
          <a:xfrm>
            <a:off x="8138112" y="2184949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0" name="Google Shape;2880;p130"/>
          <p:cNvSpPr/>
          <p:nvPr/>
        </p:nvSpPr>
        <p:spPr>
          <a:xfrm>
            <a:off x="6806947" y="2891649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1" name="Google Shape;2881;p130"/>
          <p:cNvSpPr/>
          <p:nvPr/>
        </p:nvSpPr>
        <p:spPr>
          <a:xfrm>
            <a:off x="6161272" y="3256474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882" name="Google Shape;2882;p130"/>
          <p:cNvCxnSpPr/>
          <p:nvPr/>
        </p:nvCxnSpPr>
        <p:spPr>
          <a:xfrm>
            <a:off x="5348759" y="1743129"/>
            <a:ext cx="2796300" cy="2064000"/>
          </a:xfrm>
          <a:prstGeom prst="straightConnector1">
            <a:avLst/>
          </a:prstGeom>
          <a:noFill/>
          <a:ln cap="flat" cmpd="sng" w="19050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883" name="Google Shape;2883;p130"/>
          <p:cNvCxnSpPr/>
          <p:nvPr/>
        </p:nvCxnSpPr>
        <p:spPr>
          <a:xfrm>
            <a:off x="6481209" y="1751042"/>
            <a:ext cx="2511000" cy="1902600"/>
          </a:xfrm>
          <a:prstGeom prst="straightConnector1">
            <a:avLst/>
          </a:prstGeom>
          <a:noFill/>
          <a:ln cap="flat" cmpd="sng" w="19050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2884" name="Google Shape;2884;p1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95425" y="2862575"/>
            <a:ext cx="1809913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5" name="Google Shape;2885;p1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73699" y="3397176"/>
            <a:ext cx="2315825" cy="78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6" name="Google Shape;2886;p1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73700" y="4171426"/>
            <a:ext cx="6938922" cy="509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7" name="Google Shape;2887;p1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30790" y="1720274"/>
            <a:ext cx="2723486" cy="1057975"/>
          </a:xfrm>
          <a:prstGeom prst="rect">
            <a:avLst/>
          </a:prstGeom>
          <a:noFill/>
          <a:ln>
            <a:noFill/>
          </a:ln>
        </p:spPr>
      </p:pic>
      <p:sp>
        <p:nvSpPr>
          <p:cNvPr id="2888" name="Google Shape;2888;p130"/>
          <p:cNvSpPr/>
          <p:nvPr/>
        </p:nvSpPr>
        <p:spPr>
          <a:xfrm>
            <a:off x="2200075" y="3397175"/>
            <a:ext cx="1271700" cy="7992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2" name="Shape 2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3" name="Google Shape;2893;p131"/>
          <p:cNvSpPr/>
          <p:nvPr/>
        </p:nvSpPr>
        <p:spPr>
          <a:xfrm>
            <a:off x="6012825" y="1744675"/>
            <a:ext cx="2988300" cy="2076725"/>
          </a:xfrm>
          <a:custGeom>
            <a:rect b="b" l="l" r="r" t="t"/>
            <a:pathLst>
              <a:path extrusionOk="0" h="83069" w="119532">
                <a:moveTo>
                  <a:pt x="0" y="0"/>
                </a:moveTo>
                <a:lnTo>
                  <a:pt x="111322" y="83069"/>
                </a:lnTo>
                <a:lnTo>
                  <a:pt x="119291" y="82828"/>
                </a:lnTo>
                <a:lnTo>
                  <a:pt x="119532" y="0"/>
                </a:lnTo>
                <a:close/>
              </a:path>
            </a:pathLst>
          </a:cu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894" name="Google Shape;2894;p131"/>
          <p:cNvSpPr/>
          <p:nvPr/>
        </p:nvSpPr>
        <p:spPr>
          <a:xfrm>
            <a:off x="5348750" y="1738650"/>
            <a:ext cx="3447125" cy="2082750"/>
          </a:xfrm>
          <a:custGeom>
            <a:rect b="b" l="l" r="r" t="t"/>
            <a:pathLst>
              <a:path extrusionOk="0" h="83310" w="137885">
                <a:moveTo>
                  <a:pt x="0" y="241"/>
                </a:moveTo>
                <a:lnTo>
                  <a:pt x="25839" y="0"/>
                </a:lnTo>
                <a:lnTo>
                  <a:pt x="137885" y="83310"/>
                </a:lnTo>
                <a:lnTo>
                  <a:pt x="0" y="83310"/>
                </a:lnTo>
                <a:close/>
              </a:path>
            </a:pathLst>
          </a:custGeom>
          <a:solidFill>
            <a:srgbClr val="D0E0E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895" name="Google Shape;2895;p13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96" name="Google Shape;2896;p131"/>
          <p:cNvSpPr txBox="1"/>
          <p:nvPr>
            <p:ph idx="1" type="body"/>
          </p:nvPr>
        </p:nvSpPr>
        <p:spPr>
          <a:xfrm>
            <a:off x="311700" y="1152475"/>
            <a:ext cx="8684100" cy="8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Max Margin Classifier</a:t>
            </a:r>
            <a:endParaRPr i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897" name="Google Shape;2897;p13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898" name="Google Shape;2898;p13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899" name="Google Shape;2899;p131"/>
          <p:cNvSpPr/>
          <p:nvPr/>
        </p:nvSpPr>
        <p:spPr>
          <a:xfrm>
            <a:off x="5338200" y="1733825"/>
            <a:ext cx="3657600" cy="20826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0" name="Google Shape;2900;p131"/>
          <p:cNvSpPr txBox="1"/>
          <p:nvPr/>
        </p:nvSpPr>
        <p:spPr>
          <a:xfrm>
            <a:off x="6680163" y="3820726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X1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01" name="Google Shape;2901;p131"/>
          <p:cNvSpPr txBox="1"/>
          <p:nvPr/>
        </p:nvSpPr>
        <p:spPr>
          <a:xfrm>
            <a:off x="4333475" y="2512113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X2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902" name="Google Shape;2902;p131"/>
          <p:cNvCxnSpPr/>
          <p:nvPr/>
        </p:nvCxnSpPr>
        <p:spPr>
          <a:xfrm>
            <a:off x="5995409" y="1746579"/>
            <a:ext cx="2796300" cy="2064000"/>
          </a:xfrm>
          <a:prstGeom prst="straightConnector1">
            <a:avLst/>
          </a:prstGeom>
          <a:noFill/>
          <a:ln cap="flat" cmpd="sng" w="28575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03" name="Google Shape;2903;p131"/>
          <p:cNvSpPr/>
          <p:nvPr/>
        </p:nvSpPr>
        <p:spPr>
          <a:xfrm>
            <a:off x="7512987" y="2094199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4" name="Google Shape;2904;p131"/>
          <p:cNvSpPr/>
          <p:nvPr/>
        </p:nvSpPr>
        <p:spPr>
          <a:xfrm>
            <a:off x="6161272" y="2525174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5" name="Google Shape;2905;p131"/>
          <p:cNvSpPr/>
          <p:nvPr/>
        </p:nvSpPr>
        <p:spPr>
          <a:xfrm>
            <a:off x="8138112" y="2184949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6" name="Google Shape;2906;p131"/>
          <p:cNvSpPr/>
          <p:nvPr/>
        </p:nvSpPr>
        <p:spPr>
          <a:xfrm>
            <a:off x="6806947" y="2891649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7" name="Google Shape;2907;p131"/>
          <p:cNvSpPr/>
          <p:nvPr/>
        </p:nvSpPr>
        <p:spPr>
          <a:xfrm>
            <a:off x="6161272" y="3256474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908" name="Google Shape;2908;p131"/>
          <p:cNvCxnSpPr/>
          <p:nvPr/>
        </p:nvCxnSpPr>
        <p:spPr>
          <a:xfrm>
            <a:off x="5348759" y="1743129"/>
            <a:ext cx="2796300" cy="2064000"/>
          </a:xfrm>
          <a:prstGeom prst="straightConnector1">
            <a:avLst/>
          </a:prstGeom>
          <a:noFill/>
          <a:ln cap="flat" cmpd="sng" w="19050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909" name="Google Shape;2909;p131"/>
          <p:cNvCxnSpPr/>
          <p:nvPr/>
        </p:nvCxnSpPr>
        <p:spPr>
          <a:xfrm>
            <a:off x="6481209" y="1751042"/>
            <a:ext cx="2511000" cy="1902600"/>
          </a:xfrm>
          <a:prstGeom prst="straightConnector1">
            <a:avLst/>
          </a:prstGeom>
          <a:noFill/>
          <a:ln cap="flat" cmpd="sng" w="19050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2910" name="Google Shape;2910;p1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3699" y="3397176"/>
            <a:ext cx="2315825" cy="78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1" name="Google Shape;2911;p131"/>
          <p:cNvPicPr preferRelativeResize="0"/>
          <p:nvPr/>
        </p:nvPicPr>
        <p:blipFill rotWithShape="1">
          <a:blip r:embed="rId5">
            <a:alphaModFix/>
          </a:blip>
          <a:srcRect b="0" l="0" r="36467" t="0"/>
          <a:stretch/>
        </p:blipFill>
        <p:spPr>
          <a:xfrm>
            <a:off x="1073700" y="4171425"/>
            <a:ext cx="4408351" cy="509050"/>
          </a:xfrm>
          <a:prstGeom prst="rect">
            <a:avLst/>
          </a:prstGeom>
          <a:noFill/>
          <a:ln>
            <a:noFill/>
          </a:ln>
        </p:spPr>
      </p:pic>
      <p:sp>
        <p:nvSpPr>
          <p:cNvPr id="2912" name="Google Shape;2912;p131"/>
          <p:cNvSpPr/>
          <p:nvPr/>
        </p:nvSpPr>
        <p:spPr>
          <a:xfrm>
            <a:off x="2200075" y="3397175"/>
            <a:ext cx="1271700" cy="7992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913" name="Google Shape;2913;p131"/>
          <p:cNvCxnSpPr>
            <a:endCxn id="2903" idx="3"/>
          </p:cNvCxnSpPr>
          <p:nvPr/>
        </p:nvCxnSpPr>
        <p:spPr>
          <a:xfrm flipH="1" rot="10800000">
            <a:off x="7174192" y="2214294"/>
            <a:ext cx="359400" cy="396300"/>
          </a:xfrm>
          <a:prstGeom prst="straightConnector1">
            <a:avLst/>
          </a:prstGeom>
          <a:noFill/>
          <a:ln cap="flat" cmpd="sng" w="9525">
            <a:solidFill>
              <a:srgbClr val="38761D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14" name="Google Shape;2914;p131"/>
          <p:cNvCxnSpPr>
            <a:endCxn id="2905" idx="3"/>
          </p:cNvCxnSpPr>
          <p:nvPr/>
        </p:nvCxnSpPr>
        <p:spPr>
          <a:xfrm flipH="1" rot="10800000">
            <a:off x="7620517" y="2305044"/>
            <a:ext cx="538200" cy="633600"/>
          </a:xfrm>
          <a:prstGeom prst="straightConnector1">
            <a:avLst/>
          </a:prstGeom>
          <a:noFill/>
          <a:ln cap="flat" cmpd="sng" w="9525">
            <a:solidFill>
              <a:srgbClr val="38761D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15" name="Google Shape;2915;p131"/>
          <p:cNvCxnSpPr>
            <a:endCxn id="2916" idx="3"/>
          </p:cNvCxnSpPr>
          <p:nvPr/>
        </p:nvCxnSpPr>
        <p:spPr>
          <a:xfrm flipH="1" rot="10800000">
            <a:off x="7635817" y="2746919"/>
            <a:ext cx="193800" cy="222600"/>
          </a:xfrm>
          <a:prstGeom prst="straightConnector1">
            <a:avLst/>
          </a:prstGeom>
          <a:noFill/>
          <a:ln cap="flat" cmpd="sng" w="9525">
            <a:solidFill>
              <a:srgbClr val="38761D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17" name="Google Shape;2917;p131"/>
          <p:cNvCxnSpPr>
            <a:endCxn id="2904" idx="7"/>
          </p:cNvCxnSpPr>
          <p:nvPr/>
        </p:nvCxnSpPr>
        <p:spPr>
          <a:xfrm flipH="1">
            <a:off x="6281367" y="2205279"/>
            <a:ext cx="313500" cy="340500"/>
          </a:xfrm>
          <a:prstGeom prst="straightConnector1">
            <a:avLst/>
          </a:prstGeom>
          <a:noFill/>
          <a:ln cap="flat" cmpd="sng" w="9525">
            <a:solidFill>
              <a:srgbClr val="38761D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18" name="Google Shape;2918;p131"/>
          <p:cNvCxnSpPr>
            <a:endCxn id="2907" idx="7"/>
          </p:cNvCxnSpPr>
          <p:nvPr/>
        </p:nvCxnSpPr>
        <p:spPr>
          <a:xfrm flipH="1">
            <a:off x="6281367" y="2497679"/>
            <a:ext cx="708300" cy="779400"/>
          </a:xfrm>
          <a:prstGeom prst="straightConnector1">
            <a:avLst/>
          </a:prstGeom>
          <a:noFill/>
          <a:ln cap="flat" cmpd="sng" w="9525">
            <a:solidFill>
              <a:srgbClr val="38761D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19" name="Google Shape;2919;p131"/>
          <p:cNvCxnSpPr>
            <a:endCxn id="2906" idx="7"/>
          </p:cNvCxnSpPr>
          <p:nvPr/>
        </p:nvCxnSpPr>
        <p:spPr>
          <a:xfrm flipH="1">
            <a:off x="6927042" y="2631154"/>
            <a:ext cx="247200" cy="281100"/>
          </a:xfrm>
          <a:prstGeom prst="straightConnector1">
            <a:avLst/>
          </a:prstGeom>
          <a:noFill/>
          <a:ln cap="flat" cmpd="sng" w="9525">
            <a:solidFill>
              <a:srgbClr val="38761D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916" name="Google Shape;2916;p131"/>
          <p:cNvSpPr/>
          <p:nvPr/>
        </p:nvSpPr>
        <p:spPr>
          <a:xfrm>
            <a:off x="7809012" y="2626824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7" name="Google Shape;147;p24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1964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: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Aizerman, Braverman, and Rozonoer, publish </a:t>
            </a:r>
            <a:r>
              <a:rPr i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“Theoretical Foundations of the Potential Function Method”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in Pattern Recognition Learning.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Introduces the geometrical interpretation of the kernels as inner products in a feature space.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48" name="Google Shape;148;p2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49" name="Google Shape;149;p2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3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4" name="Google Shape;2924;p132"/>
          <p:cNvSpPr/>
          <p:nvPr/>
        </p:nvSpPr>
        <p:spPr>
          <a:xfrm>
            <a:off x="6012825" y="1744675"/>
            <a:ext cx="2988300" cy="2076725"/>
          </a:xfrm>
          <a:custGeom>
            <a:rect b="b" l="l" r="r" t="t"/>
            <a:pathLst>
              <a:path extrusionOk="0" h="83069" w="119532">
                <a:moveTo>
                  <a:pt x="0" y="0"/>
                </a:moveTo>
                <a:lnTo>
                  <a:pt x="111322" y="83069"/>
                </a:lnTo>
                <a:lnTo>
                  <a:pt x="119291" y="82828"/>
                </a:lnTo>
                <a:lnTo>
                  <a:pt x="119532" y="0"/>
                </a:lnTo>
                <a:close/>
              </a:path>
            </a:pathLst>
          </a:cu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925" name="Google Shape;2925;p132"/>
          <p:cNvSpPr/>
          <p:nvPr/>
        </p:nvSpPr>
        <p:spPr>
          <a:xfrm>
            <a:off x="5348750" y="1738650"/>
            <a:ext cx="3447125" cy="2082750"/>
          </a:xfrm>
          <a:custGeom>
            <a:rect b="b" l="l" r="r" t="t"/>
            <a:pathLst>
              <a:path extrusionOk="0" h="83310" w="137885">
                <a:moveTo>
                  <a:pt x="0" y="241"/>
                </a:moveTo>
                <a:lnTo>
                  <a:pt x="25839" y="0"/>
                </a:lnTo>
                <a:lnTo>
                  <a:pt x="137885" y="83310"/>
                </a:lnTo>
                <a:lnTo>
                  <a:pt x="0" y="83310"/>
                </a:lnTo>
                <a:close/>
              </a:path>
            </a:pathLst>
          </a:custGeom>
          <a:solidFill>
            <a:srgbClr val="D0E0E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926" name="Google Shape;2926;p13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27" name="Google Shape;2927;p132"/>
          <p:cNvSpPr txBox="1"/>
          <p:nvPr>
            <p:ph idx="1" type="body"/>
          </p:nvPr>
        </p:nvSpPr>
        <p:spPr>
          <a:xfrm>
            <a:off x="311700" y="1152475"/>
            <a:ext cx="8684100" cy="8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Max Margin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Classifier</a:t>
            </a:r>
            <a:endParaRPr i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928" name="Google Shape;2928;p13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929" name="Google Shape;2929;p13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930" name="Google Shape;2930;p132"/>
          <p:cNvSpPr/>
          <p:nvPr/>
        </p:nvSpPr>
        <p:spPr>
          <a:xfrm>
            <a:off x="5338200" y="1733825"/>
            <a:ext cx="3657600" cy="20826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1" name="Google Shape;2931;p132"/>
          <p:cNvSpPr txBox="1"/>
          <p:nvPr/>
        </p:nvSpPr>
        <p:spPr>
          <a:xfrm>
            <a:off x="6680163" y="3820726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X1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32" name="Google Shape;2932;p132"/>
          <p:cNvSpPr txBox="1"/>
          <p:nvPr/>
        </p:nvSpPr>
        <p:spPr>
          <a:xfrm>
            <a:off x="4333475" y="2512113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X2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933" name="Google Shape;2933;p132"/>
          <p:cNvCxnSpPr/>
          <p:nvPr/>
        </p:nvCxnSpPr>
        <p:spPr>
          <a:xfrm>
            <a:off x="5995409" y="1746579"/>
            <a:ext cx="2796300" cy="2064000"/>
          </a:xfrm>
          <a:prstGeom prst="straightConnector1">
            <a:avLst/>
          </a:prstGeom>
          <a:noFill/>
          <a:ln cap="flat" cmpd="sng" w="28575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34" name="Google Shape;2934;p132"/>
          <p:cNvSpPr/>
          <p:nvPr/>
        </p:nvSpPr>
        <p:spPr>
          <a:xfrm>
            <a:off x="7512987" y="2094199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5" name="Google Shape;2935;p132"/>
          <p:cNvSpPr/>
          <p:nvPr/>
        </p:nvSpPr>
        <p:spPr>
          <a:xfrm>
            <a:off x="6161272" y="2525174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6" name="Google Shape;2936;p132"/>
          <p:cNvSpPr/>
          <p:nvPr/>
        </p:nvSpPr>
        <p:spPr>
          <a:xfrm>
            <a:off x="7809012" y="2626824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7" name="Google Shape;2937;p132"/>
          <p:cNvSpPr/>
          <p:nvPr/>
        </p:nvSpPr>
        <p:spPr>
          <a:xfrm>
            <a:off x="8138112" y="2184949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8" name="Google Shape;2938;p132"/>
          <p:cNvSpPr/>
          <p:nvPr/>
        </p:nvSpPr>
        <p:spPr>
          <a:xfrm>
            <a:off x="6806947" y="2891649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9" name="Google Shape;2939;p132"/>
          <p:cNvSpPr/>
          <p:nvPr/>
        </p:nvSpPr>
        <p:spPr>
          <a:xfrm>
            <a:off x="6161272" y="3256474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940" name="Google Shape;2940;p132"/>
          <p:cNvCxnSpPr/>
          <p:nvPr/>
        </p:nvCxnSpPr>
        <p:spPr>
          <a:xfrm>
            <a:off x="5348759" y="1743129"/>
            <a:ext cx="2796300" cy="2064000"/>
          </a:xfrm>
          <a:prstGeom prst="straightConnector1">
            <a:avLst/>
          </a:prstGeom>
          <a:noFill/>
          <a:ln cap="flat" cmpd="sng" w="19050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941" name="Google Shape;2941;p132"/>
          <p:cNvCxnSpPr/>
          <p:nvPr/>
        </p:nvCxnSpPr>
        <p:spPr>
          <a:xfrm>
            <a:off x="6481209" y="1751042"/>
            <a:ext cx="2511000" cy="1902600"/>
          </a:xfrm>
          <a:prstGeom prst="straightConnector1">
            <a:avLst/>
          </a:prstGeom>
          <a:noFill/>
          <a:ln cap="flat" cmpd="sng" w="19050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2942" name="Google Shape;2942;p1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95425" y="2862575"/>
            <a:ext cx="1809913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3" name="Google Shape;2943;p1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73699" y="3397176"/>
            <a:ext cx="2315825" cy="78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4" name="Google Shape;2944;p1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73700" y="4171426"/>
            <a:ext cx="6938922" cy="509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5" name="Google Shape;2945;p1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30790" y="1720274"/>
            <a:ext cx="2723486" cy="105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9" name="Shape 2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0" name="Google Shape;2950;p133"/>
          <p:cNvSpPr/>
          <p:nvPr/>
        </p:nvSpPr>
        <p:spPr>
          <a:xfrm>
            <a:off x="6012825" y="1744675"/>
            <a:ext cx="2988300" cy="2076725"/>
          </a:xfrm>
          <a:custGeom>
            <a:rect b="b" l="l" r="r" t="t"/>
            <a:pathLst>
              <a:path extrusionOk="0" h="83069" w="119532">
                <a:moveTo>
                  <a:pt x="0" y="0"/>
                </a:moveTo>
                <a:lnTo>
                  <a:pt x="111322" y="83069"/>
                </a:lnTo>
                <a:lnTo>
                  <a:pt x="119291" y="82828"/>
                </a:lnTo>
                <a:lnTo>
                  <a:pt x="119532" y="0"/>
                </a:lnTo>
                <a:close/>
              </a:path>
            </a:pathLst>
          </a:cu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951" name="Google Shape;2951;p133"/>
          <p:cNvSpPr/>
          <p:nvPr/>
        </p:nvSpPr>
        <p:spPr>
          <a:xfrm>
            <a:off x="5348750" y="1738650"/>
            <a:ext cx="3447125" cy="2082750"/>
          </a:xfrm>
          <a:custGeom>
            <a:rect b="b" l="l" r="r" t="t"/>
            <a:pathLst>
              <a:path extrusionOk="0" h="83310" w="137885">
                <a:moveTo>
                  <a:pt x="0" y="241"/>
                </a:moveTo>
                <a:lnTo>
                  <a:pt x="25839" y="0"/>
                </a:lnTo>
                <a:lnTo>
                  <a:pt x="137885" y="83310"/>
                </a:lnTo>
                <a:lnTo>
                  <a:pt x="0" y="83310"/>
                </a:lnTo>
                <a:close/>
              </a:path>
            </a:pathLst>
          </a:custGeom>
          <a:solidFill>
            <a:srgbClr val="D0E0E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952" name="Google Shape;2952;p13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53" name="Google Shape;2953;p133"/>
          <p:cNvSpPr txBox="1"/>
          <p:nvPr>
            <p:ph idx="1" type="body"/>
          </p:nvPr>
        </p:nvSpPr>
        <p:spPr>
          <a:xfrm>
            <a:off x="311700" y="1152475"/>
            <a:ext cx="8684100" cy="8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Support Vector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Classifier</a:t>
            </a:r>
            <a:endParaRPr i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954" name="Google Shape;2954;p13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955" name="Google Shape;2955;p13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956" name="Google Shape;2956;p133"/>
          <p:cNvSpPr/>
          <p:nvPr/>
        </p:nvSpPr>
        <p:spPr>
          <a:xfrm>
            <a:off x="5338200" y="1733825"/>
            <a:ext cx="3657600" cy="20826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7" name="Google Shape;2957;p133"/>
          <p:cNvSpPr txBox="1"/>
          <p:nvPr/>
        </p:nvSpPr>
        <p:spPr>
          <a:xfrm>
            <a:off x="6680163" y="3820726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X1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58" name="Google Shape;2958;p133"/>
          <p:cNvSpPr txBox="1"/>
          <p:nvPr/>
        </p:nvSpPr>
        <p:spPr>
          <a:xfrm>
            <a:off x="4333475" y="2512113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X2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959" name="Google Shape;2959;p133"/>
          <p:cNvCxnSpPr/>
          <p:nvPr/>
        </p:nvCxnSpPr>
        <p:spPr>
          <a:xfrm>
            <a:off x="5995409" y="1746579"/>
            <a:ext cx="2796300" cy="2064000"/>
          </a:xfrm>
          <a:prstGeom prst="straightConnector1">
            <a:avLst/>
          </a:prstGeom>
          <a:noFill/>
          <a:ln cap="flat" cmpd="sng" w="28575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60" name="Google Shape;2960;p133"/>
          <p:cNvSpPr/>
          <p:nvPr/>
        </p:nvSpPr>
        <p:spPr>
          <a:xfrm>
            <a:off x="7512987" y="2094199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1" name="Google Shape;2961;p133"/>
          <p:cNvSpPr/>
          <p:nvPr/>
        </p:nvSpPr>
        <p:spPr>
          <a:xfrm>
            <a:off x="6161272" y="2525174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2" name="Google Shape;2962;p133"/>
          <p:cNvSpPr/>
          <p:nvPr/>
        </p:nvSpPr>
        <p:spPr>
          <a:xfrm>
            <a:off x="7809012" y="2626824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3" name="Google Shape;2963;p133"/>
          <p:cNvSpPr/>
          <p:nvPr/>
        </p:nvSpPr>
        <p:spPr>
          <a:xfrm>
            <a:off x="8138112" y="2184949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4" name="Google Shape;2964;p133"/>
          <p:cNvSpPr/>
          <p:nvPr/>
        </p:nvSpPr>
        <p:spPr>
          <a:xfrm>
            <a:off x="7401797" y="2665874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5" name="Google Shape;2965;p133"/>
          <p:cNvSpPr/>
          <p:nvPr/>
        </p:nvSpPr>
        <p:spPr>
          <a:xfrm>
            <a:off x="6161272" y="3256474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966" name="Google Shape;2966;p133"/>
          <p:cNvCxnSpPr/>
          <p:nvPr/>
        </p:nvCxnSpPr>
        <p:spPr>
          <a:xfrm>
            <a:off x="5348759" y="1743129"/>
            <a:ext cx="2796300" cy="2064000"/>
          </a:xfrm>
          <a:prstGeom prst="straightConnector1">
            <a:avLst/>
          </a:prstGeom>
          <a:noFill/>
          <a:ln cap="flat" cmpd="sng" w="19050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967" name="Google Shape;2967;p133"/>
          <p:cNvCxnSpPr/>
          <p:nvPr/>
        </p:nvCxnSpPr>
        <p:spPr>
          <a:xfrm>
            <a:off x="6481209" y="1751042"/>
            <a:ext cx="2511000" cy="1902600"/>
          </a:xfrm>
          <a:prstGeom prst="straightConnector1">
            <a:avLst/>
          </a:prstGeom>
          <a:noFill/>
          <a:ln cap="flat" cmpd="sng" w="19050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2968" name="Google Shape;2968;p1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30790" y="1720274"/>
            <a:ext cx="2723486" cy="1057975"/>
          </a:xfrm>
          <a:prstGeom prst="rect">
            <a:avLst/>
          </a:prstGeom>
          <a:noFill/>
          <a:ln>
            <a:noFill/>
          </a:ln>
        </p:spPr>
      </p:pic>
      <p:sp>
        <p:nvSpPr>
          <p:cNvPr id="2969" name="Google Shape;2969;p133"/>
          <p:cNvSpPr/>
          <p:nvPr/>
        </p:nvSpPr>
        <p:spPr>
          <a:xfrm>
            <a:off x="6743947" y="3028524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0" name="Google Shape;2970;p133"/>
          <p:cNvSpPr/>
          <p:nvPr/>
        </p:nvSpPr>
        <p:spPr>
          <a:xfrm>
            <a:off x="7653687" y="2348474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1" name="Google Shape;2971;p133"/>
          <p:cNvSpPr/>
          <p:nvPr/>
        </p:nvSpPr>
        <p:spPr>
          <a:xfrm>
            <a:off x="7857362" y="2184949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2" name="Google Shape;2972;p133"/>
          <p:cNvSpPr/>
          <p:nvPr/>
        </p:nvSpPr>
        <p:spPr>
          <a:xfrm>
            <a:off x="7998062" y="2489174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3" name="Google Shape;2973;p133"/>
          <p:cNvSpPr/>
          <p:nvPr/>
        </p:nvSpPr>
        <p:spPr>
          <a:xfrm>
            <a:off x="5995412" y="2067224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4" name="Google Shape;2974;p133"/>
          <p:cNvSpPr/>
          <p:nvPr/>
        </p:nvSpPr>
        <p:spPr>
          <a:xfrm>
            <a:off x="6457247" y="2631999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5" name="Google Shape;2975;p133"/>
          <p:cNvSpPr/>
          <p:nvPr/>
        </p:nvSpPr>
        <p:spPr>
          <a:xfrm rot="-2471845">
            <a:off x="5889556" y="2917472"/>
            <a:ext cx="140741" cy="140741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6" name="Google Shape;2976;p133"/>
          <p:cNvSpPr/>
          <p:nvPr/>
        </p:nvSpPr>
        <p:spPr>
          <a:xfrm rot="-2471845">
            <a:off x="6182518" y="2802643"/>
            <a:ext cx="140741" cy="140741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7" name="Google Shape;2977;p133"/>
          <p:cNvSpPr/>
          <p:nvPr/>
        </p:nvSpPr>
        <p:spPr>
          <a:xfrm rot="-183466">
            <a:off x="6298317" y="3083830"/>
            <a:ext cx="140600" cy="1406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8" name="Google Shape;2978;p133"/>
          <p:cNvSpPr/>
          <p:nvPr/>
        </p:nvSpPr>
        <p:spPr>
          <a:xfrm rot="-183466">
            <a:off x="6599691" y="3174309"/>
            <a:ext cx="140600" cy="1406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9" name="Google Shape;2979;p133"/>
          <p:cNvSpPr/>
          <p:nvPr/>
        </p:nvSpPr>
        <p:spPr>
          <a:xfrm>
            <a:off x="6481197" y="2857849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3" name="Shape 2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4" name="Google Shape;2984;p134"/>
          <p:cNvSpPr/>
          <p:nvPr/>
        </p:nvSpPr>
        <p:spPr>
          <a:xfrm>
            <a:off x="6012825" y="1744675"/>
            <a:ext cx="2988300" cy="2076725"/>
          </a:xfrm>
          <a:custGeom>
            <a:rect b="b" l="l" r="r" t="t"/>
            <a:pathLst>
              <a:path extrusionOk="0" h="83069" w="119532">
                <a:moveTo>
                  <a:pt x="0" y="0"/>
                </a:moveTo>
                <a:lnTo>
                  <a:pt x="111322" y="83069"/>
                </a:lnTo>
                <a:lnTo>
                  <a:pt x="119291" y="82828"/>
                </a:lnTo>
                <a:lnTo>
                  <a:pt x="119532" y="0"/>
                </a:lnTo>
                <a:close/>
              </a:path>
            </a:pathLst>
          </a:cu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985" name="Google Shape;2985;p134"/>
          <p:cNvSpPr/>
          <p:nvPr/>
        </p:nvSpPr>
        <p:spPr>
          <a:xfrm>
            <a:off x="5348750" y="1738650"/>
            <a:ext cx="3447125" cy="2082750"/>
          </a:xfrm>
          <a:custGeom>
            <a:rect b="b" l="l" r="r" t="t"/>
            <a:pathLst>
              <a:path extrusionOk="0" h="83310" w="137885">
                <a:moveTo>
                  <a:pt x="0" y="241"/>
                </a:moveTo>
                <a:lnTo>
                  <a:pt x="25839" y="0"/>
                </a:lnTo>
                <a:lnTo>
                  <a:pt x="137885" y="83310"/>
                </a:lnTo>
                <a:lnTo>
                  <a:pt x="0" y="83310"/>
                </a:lnTo>
                <a:close/>
              </a:path>
            </a:pathLst>
          </a:custGeom>
          <a:solidFill>
            <a:srgbClr val="D0E0E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986" name="Google Shape;2986;p13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87" name="Google Shape;2987;p134"/>
          <p:cNvSpPr txBox="1"/>
          <p:nvPr>
            <p:ph idx="1" type="body"/>
          </p:nvPr>
        </p:nvSpPr>
        <p:spPr>
          <a:xfrm>
            <a:off x="311700" y="1152475"/>
            <a:ext cx="8684100" cy="8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Support Vector Classifier</a:t>
            </a:r>
            <a:endParaRPr i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988" name="Google Shape;2988;p13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989" name="Google Shape;2989;p13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990" name="Google Shape;2990;p134"/>
          <p:cNvSpPr/>
          <p:nvPr/>
        </p:nvSpPr>
        <p:spPr>
          <a:xfrm>
            <a:off x="5338200" y="1733825"/>
            <a:ext cx="3657600" cy="20826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1" name="Google Shape;2991;p134"/>
          <p:cNvSpPr txBox="1"/>
          <p:nvPr/>
        </p:nvSpPr>
        <p:spPr>
          <a:xfrm>
            <a:off x="6680163" y="3820726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X1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92" name="Google Shape;2992;p134"/>
          <p:cNvSpPr txBox="1"/>
          <p:nvPr/>
        </p:nvSpPr>
        <p:spPr>
          <a:xfrm>
            <a:off x="4333475" y="2512113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X2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993" name="Google Shape;2993;p134"/>
          <p:cNvCxnSpPr/>
          <p:nvPr/>
        </p:nvCxnSpPr>
        <p:spPr>
          <a:xfrm>
            <a:off x="5995409" y="1746579"/>
            <a:ext cx="2796300" cy="2064000"/>
          </a:xfrm>
          <a:prstGeom prst="straightConnector1">
            <a:avLst/>
          </a:prstGeom>
          <a:noFill/>
          <a:ln cap="flat" cmpd="sng" w="28575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94" name="Google Shape;2994;p134"/>
          <p:cNvSpPr/>
          <p:nvPr/>
        </p:nvSpPr>
        <p:spPr>
          <a:xfrm>
            <a:off x="7512987" y="2094199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5" name="Google Shape;2995;p134"/>
          <p:cNvSpPr/>
          <p:nvPr/>
        </p:nvSpPr>
        <p:spPr>
          <a:xfrm>
            <a:off x="6161272" y="2525174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6" name="Google Shape;2996;p134"/>
          <p:cNvSpPr/>
          <p:nvPr/>
        </p:nvSpPr>
        <p:spPr>
          <a:xfrm>
            <a:off x="7809012" y="2626824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7" name="Google Shape;2997;p134"/>
          <p:cNvSpPr/>
          <p:nvPr/>
        </p:nvSpPr>
        <p:spPr>
          <a:xfrm>
            <a:off x="8138112" y="2184949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8" name="Google Shape;2998;p134"/>
          <p:cNvSpPr/>
          <p:nvPr/>
        </p:nvSpPr>
        <p:spPr>
          <a:xfrm>
            <a:off x="7401797" y="2665874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9" name="Google Shape;2999;p134"/>
          <p:cNvSpPr/>
          <p:nvPr/>
        </p:nvSpPr>
        <p:spPr>
          <a:xfrm>
            <a:off x="6161272" y="3256474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000" name="Google Shape;3000;p134"/>
          <p:cNvCxnSpPr/>
          <p:nvPr/>
        </p:nvCxnSpPr>
        <p:spPr>
          <a:xfrm>
            <a:off x="5348759" y="1743129"/>
            <a:ext cx="2796300" cy="2064000"/>
          </a:xfrm>
          <a:prstGeom prst="straightConnector1">
            <a:avLst/>
          </a:prstGeom>
          <a:noFill/>
          <a:ln cap="flat" cmpd="sng" w="19050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3001" name="Google Shape;3001;p134"/>
          <p:cNvCxnSpPr/>
          <p:nvPr/>
        </p:nvCxnSpPr>
        <p:spPr>
          <a:xfrm>
            <a:off x="6481209" y="1751042"/>
            <a:ext cx="2511000" cy="1902600"/>
          </a:xfrm>
          <a:prstGeom prst="straightConnector1">
            <a:avLst/>
          </a:prstGeom>
          <a:noFill/>
          <a:ln cap="flat" cmpd="sng" w="19050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3002" name="Google Shape;3002;p1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30790" y="1720274"/>
            <a:ext cx="2723486" cy="1057975"/>
          </a:xfrm>
          <a:prstGeom prst="rect">
            <a:avLst/>
          </a:prstGeom>
          <a:noFill/>
          <a:ln>
            <a:noFill/>
          </a:ln>
        </p:spPr>
      </p:pic>
      <p:sp>
        <p:nvSpPr>
          <p:cNvPr id="3003" name="Google Shape;3003;p134"/>
          <p:cNvSpPr/>
          <p:nvPr/>
        </p:nvSpPr>
        <p:spPr>
          <a:xfrm>
            <a:off x="6743947" y="3028524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4" name="Google Shape;3004;p134"/>
          <p:cNvSpPr/>
          <p:nvPr/>
        </p:nvSpPr>
        <p:spPr>
          <a:xfrm>
            <a:off x="7653687" y="2348474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5" name="Google Shape;3005;p134"/>
          <p:cNvSpPr/>
          <p:nvPr/>
        </p:nvSpPr>
        <p:spPr>
          <a:xfrm>
            <a:off x="7857362" y="2184949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6" name="Google Shape;3006;p134"/>
          <p:cNvSpPr/>
          <p:nvPr/>
        </p:nvSpPr>
        <p:spPr>
          <a:xfrm>
            <a:off x="7998062" y="2489174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7" name="Google Shape;3007;p134"/>
          <p:cNvSpPr/>
          <p:nvPr/>
        </p:nvSpPr>
        <p:spPr>
          <a:xfrm>
            <a:off x="5995412" y="2067224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8" name="Google Shape;3008;p134"/>
          <p:cNvSpPr/>
          <p:nvPr/>
        </p:nvSpPr>
        <p:spPr>
          <a:xfrm>
            <a:off x="6457247" y="2631999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9" name="Google Shape;3009;p134"/>
          <p:cNvSpPr/>
          <p:nvPr/>
        </p:nvSpPr>
        <p:spPr>
          <a:xfrm rot="-2471845">
            <a:off x="5889556" y="2917472"/>
            <a:ext cx="140741" cy="140741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0" name="Google Shape;3010;p134"/>
          <p:cNvSpPr/>
          <p:nvPr/>
        </p:nvSpPr>
        <p:spPr>
          <a:xfrm rot="-2471845">
            <a:off x="6182518" y="2802643"/>
            <a:ext cx="140741" cy="140741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1" name="Google Shape;3011;p134"/>
          <p:cNvSpPr/>
          <p:nvPr/>
        </p:nvSpPr>
        <p:spPr>
          <a:xfrm rot="-183466">
            <a:off x="6298317" y="3083830"/>
            <a:ext cx="140600" cy="1406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2" name="Google Shape;3012;p134"/>
          <p:cNvSpPr/>
          <p:nvPr/>
        </p:nvSpPr>
        <p:spPr>
          <a:xfrm rot="-183466">
            <a:off x="6599691" y="3174309"/>
            <a:ext cx="140600" cy="1406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3" name="Google Shape;3013;p134"/>
          <p:cNvSpPr/>
          <p:nvPr/>
        </p:nvSpPr>
        <p:spPr>
          <a:xfrm>
            <a:off x="6481197" y="2857849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4" name="Google Shape;3014;p134"/>
          <p:cNvSpPr/>
          <p:nvPr/>
        </p:nvSpPr>
        <p:spPr>
          <a:xfrm rot="2701847">
            <a:off x="5670143" y="1838292"/>
            <a:ext cx="394778" cy="147644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5" name="Google Shape;3015;p134"/>
          <p:cNvSpPr/>
          <p:nvPr/>
        </p:nvSpPr>
        <p:spPr>
          <a:xfrm rot="2701847">
            <a:off x="7060918" y="2443667"/>
            <a:ext cx="394778" cy="147644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9" name="Shape 3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0" name="Google Shape;3020;p135"/>
          <p:cNvSpPr/>
          <p:nvPr/>
        </p:nvSpPr>
        <p:spPr>
          <a:xfrm>
            <a:off x="6012825" y="1744675"/>
            <a:ext cx="2988300" cy="2076725"/>
          </a:xfrm>
          <a:custGeom>
            <a:rect b="b" l="l" r="r" t="t"/>
            <a:pathLst>
              <a:path extrusionOk="0" h="83069" w="119532">
                <a:moveTo>
                  <a:pt x="0" y="0"/>
                </a:moveTo>
                <a:lnTo>
                  <a:pt x="111322" y="83069"/>
                </a:lnTo>
                <a:lnTo>
                  <a:pt x="119291" y="82828"/>
                </a:lnTo>
                <a:lnTo>
                  <a:pt x="119532" y="0"/>
                </a:lnTo>
                <a:close/>
              </a:path>
            </a:pathLst>
          </a:cu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021" name="Google Shape;3021;p135"/>
          <p:cNvSpPr/>
          <p:nvPr/>
        </p:nvSpPr>
        <p:spPr>
          <a:xfrm>
            <a:off x="5348750" y="1738650"/>
            <a:ext cx="3447125" cy="2082750"/>
          </a:xfrm>
          <a:custGeom>
            <a:rect b="b" l="l" r="r" t="t"/>
            <a:pathLst>
              <a:path extrusionOk="0" h="83310" w="137885">
                <a:moveTo>
                  <a:pt x="0" y="241"/>
                </a:moveTo>
                <a:lnTo>
                  <a:pt x="25839" y="0"/>
                </a:lnTo>
                <a:lnTo>
                  <a:pt x="137885" y="83310"/>
                </a:lnTo>
                <a:lnTo>
                  <a:pt x="0" y="83310"/>
                </a:lnTo>
                <a:close/>
              </a:path>
            </a:pathLst>
          </a:custGeom>
          <a:solidFill>
            <a:srgbClr val="D0E0E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022" name="Google Shape;3022;p13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23" name="Google Shape;3023;p135"/>
          <p:cNvSpPr txBox="1"/>
          <p:nvPr>
            <p:ph idx="1" type="body"/>
          </p:nvPr>
        </p:nvSpPr>
        <p:spPr>
          <a:xfrm>
            <a:off x="311700" y="1152475"/>
            <a:ext cx="8684100" cy="8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Support Vector Classifier</a:t>
            </a:r>
            <a:endParaRPr i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024" name="Google Shape;3024;p13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025" name="Google Shape;3025;p13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3026" name="Google Shape;3026;p135"/>
          <p:cNvSpPr/>
          <p:nvPr/>
        </p:nvSpPr>
        <p:spPr>
          <a:xfrm>
            <a:off x="5338200" y="1733825"/>
            <a:ext cx="3657600" cy="20826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7" name="Google Shape;3027;p135"/>
          <p:cNvSpPr txBox="1"/>
          <p:nvPr/>
        </p:nvSpPr>
        <p:spPr>
          <a:xfrm>
            <a:off x="6680163" y="3820726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X1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28" name="Google Shape;3028;p135"/>
          <p:cNvSpPr txBox="1"/>
          <p:nvPr/>
        </p:nvSpPr>
        <p:spPr>
          <a:xfrm>
            <a:off x="4333475" y="2512113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X2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029" name="Google Shape;3029;p135"/>
          <p:cNvCxnSpPr/>
          <p:nvPr/>
        </p:nvCxnSpPr>
        <p:spPr>
          <a:xfrm>
            <a:off x="5995409" y="1746579"/>
            <a:ext cx="2796300" cy="2064000"/>
          </a:xfrm>
          <a:prstGeom prst="straightConnector1">
            <a:avLst/>
          </a:prstGeom>
          <a:noFill/>
          <a:ln cap="flat" cmpd="sng" w="28575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30" name="Google Shape;3030;p135"/>
          <p:cNvSpPr/>
          <p:nvPr/>
        </p:nvSpPr>
        <p:spPr>
          <a:xfrm>
            <a:off x="7512987" y="2094199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1" name="Google Shape;3031;p135"/>
          <p:cNvSpPr/>
          <p:nvPr/>
        </p:nvSpPr>
        <p:spPr>
          <a:xfrm>
            <a:off x="6161272" y="2525174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2" name="Google Shape;3032;p135"/>
          <p:cNvSpPr/>
          <p:nvPr/>
        </p:nvSpPr>
        <p:spPr>
          <a:xfrm>
            <a:off x="7809012" y="2626824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3" name="Google Shape;3033;p135"/>
          <p:cNvSpPr/>
          <p:nvPr/>
        </p:nvSpPr>
        <p:spPr>
          <a:xfrm>
            <a:off x="8138112" y="2184949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4" name="Google Shape;3034;p135"/>
          <p:cNvSpPr/>
          <p:nvPr/>
        </p:nvSpPr>
        <p:spPr>
          <a:xfrm>
            <a:off x="7401797" y="2665874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5" name="Google Shape;3035;p135"/>
          <p:cNvSpPr/>
          <p:nvPr/>
        </p:nvSpPr>
        <p:spPr>
          <a:xfrm>
            <a:off x="6161272" y="3256474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036" name="Google Shape;3036;p135"/>
          <p:cNvCxnSpPr/>
          <p:nvPr/>
        </p:nvCxnSpPr>
        <p:spPr>
          <a:xfrm>
            <a:off x="5348759" y="1743129"/>
            <a:ext cx="2796300" cy="2064000"/>
          </a:xfrm>
          <a:prstGeom prst="straightConnector1">
            <a:avLst/>
          </a:prstGeom>
          <a:noFill/>
          <a:ln cap="flat" cmpd="sng" w="19050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3037" name="Google Shape;3037;p135"/>
          <p:cNvCxnSpPr/>
          <p:nvPr/>
        </p:nvCxnSpPr>
        <p:spPr>
          <a:xfrm>
            <a:off x="6481209" y="1751042"/>
            <a:ext cx="2511000" cy="1902600"/>
          </a:xfrm>
          <a:prstGeom prst="straightConnector1">
            <a:avLst/>
          </a:prstGeom>
          <a:noFill/>
          <a:ln cap="flat" cmpd="sng" w="19050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3038" name="Google Shape;3038;p135"/>
          <p:cNvSpPr/>
          <p:nvPr/>
        </p:nvSpPr>
        <p:spPr>
          <a:xfrm>
            <a:off x="6743947" y="3028524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9" name="Google Shape;3039;p135"/>
          <p:cNvSpPr/>
          <p:nvPr/>
        </p:nvSpPr>
        <p:spPr>
          <a:xfrm>
            <a:off x="7653687" y="2348474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0" name="Google Shape;3040;p135"/>
          <p:cNvSpPr/>
          <p:nvPr/>
        </p:nvSpPr>
        <p:spPr>
          <a:xfrm>
            <a:off x="7857362" y="2184949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1" name="Google Shape;3041;p135"/>
          <p:cNvSpPr/>
          <p:nvPr/>
        </p:nvSpPr>
        <p:spPr>
          <a:xfrm>
            <a:off x="7998062" y="2489174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2" name="Google Shape;3042;p135"/>
          <p:cNvSpPr/>
          <p:nvPr/>
        </p:nvSpPr>
        <p:spPr>
          <a:xfrm>
            <a:off x="5995412" y="2067224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3" name="Google Shape;3043;p135"/>
          <p:cNvSpPr/>
          <p:nvPr/>
        </p:nvSpPr>
        <p:spPr>
          <a:xfrm>
            <a:off x="6457247" y="2631999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4" name="Google Shape;3044;p135"/>
          <p:cNvSpPr/>
          <p:nvPr/>
        </p:nvSpPr>
        <p:spPr>
          <a:xfrm rot="-2471845">
            <a:off x="5889556" y="2917472"/>
            <a:ext cx="140741" cy="140741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5" name="Google Shape;3045;p135"/>
          <p:cNvSpPr/>
          <p:nvPr/>
        </p:nvSpPr>
        <p:spPr>
          <a:xfrm rot="-2471845">
            <a:off x="6182518" y="2802643"/>
            <a:ext cx="140741" cy="140741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6" name="Google Shape;3046;p135"/>
          <p:cNvSpPr/>
          <p:nvPr/>
        </p:nvSpPr>
        <p:spPr>
          <a:xfrm rot="-183466">
            <a:off x="6298317" y="3083830"/>
            <a:ext cx="140600" cy="1406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7" name="Google Shape;3047;p135"/>
          <p:cNvSpPr/>
          <p:nvPr/>
        </p:nvSpPr>
        <p:spPr>
          <a:xfrm rot="-183466">
            <a:off x="6599691" y="3174309"/>
            <a:ext cx="140600" cy="1406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8" name="Google Shape;3048;p135"/>
          <p:cNvSpPr/>
          <p:nvPr/>
        </p:nvSpPr>
        <p:spPr>
          <a:xfrm>
            <a:off x="6481197" y="2857849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9" name="Google Shape;3049;p135"/>
          <p:cNvSpPr/>
          <p:nvPr/>
        </p:nvSpPr>
        <p:spPr>
          <a:xfrm rot="2701847">
            <a:off x="5670143" y="1838292"/>
            <a:ext cx="394778" cy="147644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0" name="Google Shape;3050;p135"/>
          <p:cNvSpPr/>
          <p:nvPr/>
        </p:nvSpPr>
        <p:spPr>
          <a:xfrm rot="2701847">
            <a:off x="7060918" y="2443667"/>
            <a:ext cx="394778" cy="147644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51" name="Google Shape;3051;p135"/>
          <p:cNvPicPr preferRelativeResize="0"/>
          <p:nvPr/>
        </p:nvPicPr>
        <p:blipFill rotWithShape="1">
          <a:blip r:embed="rId4">
            <a:alphaModFix/>
          </a:blip>
          <a:srcRect b="44854" l="0" r="53987" t="0"/>
          <a:stretch/>
        </p:blipFill>
        <p:spPr>
          <a:xfrm>
            <a:off x="379975" y="1762100"/>
            <a:ext cx="2796299" cy="1635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5" name="Shape 3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6" name="Google Shape;3056;p136"/>
          <p:cNvSpPr/>
          <p:nvPr/>
        </p:nvSpPr>
        <p:spPr>
          <a:xfrm>
            <a:off x="6012825" y="1744675"/>
            <a:ext cx="2988300" cy="2076725"/>
          </a:xfrm>
          <a:custGeom>
            <a:rect b="b" l="l" r="r" t="t"/>
            <a:pathLst>
              <a:path extrusionOk="0" h="83069" w="119532">
                <a:moveTo>
                  <a:pt x="0" y="0"/>
                </a:moveTo>
                <a:lnTo>
                  <a:pt x="111322" y="83069"/>
                </a:lnTo>
                <a:lnTo>
                  <a:pt x="119291" y="82828"/>
                </a:lnTo>
                <a:lnTo>
                  <a:pt x="119532" y="0"/>
                </a:lnTo>
                <a:close/>
              </a:path>
            </a:pathLst>
          </a:cu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057" name="Google Shape;3057;p136"/>
          <p:cNvSpPr/>
          <p:nvPr/>
        </p:nvSpPr>
        <p:spPr>
          <a:xfrm>
            <a:off x="5348750" y="1738650"/>
            <a:ext cx="3447125" cy="2082750"/>
          </a:xfrm>
          <a:custGeom>
            <a:rect b="b" l="l" r="r" t="t"/>
            <a:pathLst>
              <a:path extrusionOk="0" h="83310" w="137885">
                <a:moveTo>
                  <a:pt x="0" y="241"/>
                </a:moveTo>
                <a:lnTo>
                  <a:pt x="25839" y="0"/>
                </a:lnTo>
                <a:lnTo>
                  <a:pt x="137885" y="83310"/>
                </a:lnTo>
                <a:lnTo>
                  <a:pt x="0" y="83310"/>
                </a:lnTo>
                <a:close/>
              </a:path>
            </a:pathLst>
          </a:custGeom>
          <a:solidFill>
            <a:srgbClr val="D0E0E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058" name="Google Shape;3058;p13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59" name="Google Shape;3059;p136"/>
          <p:cNvSpPr txBox="1"/>
          <p:nvPr>
            <p:ph idx="1" type="body"/>
          </p:nvPr>
        </p:nvSpPr>
        <p:spPr>
          <a:xfrm>
            <a:off x="311700" y="1152475"/>
            <a:ext cx="8684100" cy="8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Support Vector Classifier</a:t>
            </a:r>
            <a:endParaRPr i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060" name="Google Shape;3060;p13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061" name="Google Shape;3061;p13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3062" name="Google Shape;3062;p136"/>
          <p:cNvSpPr/>
          <p:nvPr/>
        </p:nvSpPr>
        <p:spPr>
          <a:xfrm>
            <a:off x="5338200" y="1733825"/>
            <a:ext cx="3657600" cy="20826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3" name="Google Shape;3063;p136"/>
          <p:cNvSpPr txBox="1"/>
          <p:nvPr/>
        </p:nvSpPr>
        <p:spPr>
          <a:xfrm>
            <a:off x="6680163" y="3820726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X1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64" name="Google Shape;3064;p136"/>
          <p:cNvSpPr txBox="1"/>
          <p:nvPr/>
        </p:nvSpPr>
        <p:spPr>
          <a:xfrm>
            <a:off x="4333475" y="2512113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X2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065" name="Google Shape;3065;p136"/>
          <p:cNvCxnSpPr/>
          <p:nvPr/>
        </p:nvCxnSpPr>
        <p:spPr>
          <a:xfrm>
            <a:off x="5995409" y="1746579"/>
            <a:ext cx="2796300" cy="2064000"/>
          </a:xfrm>
          <a:prstGeom prst="straightConnector1">
            <a:avLst/>
          </a:prstGeom>
          <a:noFill/>
          <a:ln cap="flat" cmpd="sng" w="28575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66" name="Google Shape;3066;p136"/>
          <p:cNvSpPr/>
          <p:nvPr/>
        </p:nvSpPr>
        <p:spPr>
          <a:xfrm>
            <a:off x="7512987" y="2094199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7" name="Google Shape;3067;p136"/>
          <p:cNvSpPr/>
          <p:nvPr/>
        </p:nvSpPr>
        <p:spPr>
          <a:xfrm>
            <a:off x="6161272" y="2525174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8" name="Google Shape;3068;p136"/>
          <p:cNvSpPr/>
          <p:nvPr/>
        </p:nvSpPr>
        <p:spPr>
          <a:xfrm>
            <a:off x="7809012" y="2626824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9" name="Google Shape;3069;p136"/>
          <p:cNvSpPr/>
          <p:nvPr/>
        </p:nvSpPr>
        <p:spPr>
          <a:xfrm>
            <a:off x="8138112" y="2184949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0" name="Google Shape;3070;p136"/>
          <p:cNvSpPr/>
          <p:nvPr/>
        </p:nvSpPr>
        <p:spPr>
          <a:xfrm>
            <a:off x="7401797" y="2665874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1" name="Google Shape;3071;p136"/>
          <p:cNvSpPr/>
          <p:nvPr/>
        </p:nvSpPr>
        <p:spPr>
          <a:xfrm>
            <a:off x="6161272" y="3256474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072" name="Google Shape;3072;p136"/>
          <p:cNvCxnSpPr/>
          <p:nvPr/>
        </p:nvCxnSpPr>
        <p:spPr>
          <a:xfrm>
            <a:off x="5348759" y="1743129"/>
            <a:ext cx="2796300" cy="2064000"/>
          </a:xfrm>
          <a:prstGeom prst="straightConnector1">
            <a:avLst/>
          </a:prstGeom>
          <a:noFill/>
          <a:ln cap="flat" cmpd="sng" w="19050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3073" name="Google Shape;3073;p136"/>
          <p:cNvCxnSpPr/>
          <p:nvPr/>
        </p:nvCxnSpPr>
        <p:spPr>
          <a:xfrm>
            <a:off x="6481209" y="1751042"/>
            <a:ext cx="2511000" cy="1902600"/>
          </a:xfrm>
          <a:prstGeom prst="straightConnector1">
            <a:avLst/>
          </a:prstGeom>
          <a:noFill/>
          <a:ln cap="flat" cmpd="sng" w="19050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3074" name="Google Shape;3074;p136"/>
          <p:cNvSpPr/>
          <p:nvPr/>
        </p:nvSpPr>
        <p:spPr>
          <a:xfrm>
            <a:off x="6743947" y="3028524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5" name="Google Shape;3075;p136"/>
          <p:cNvSpPr/>
          <p:nvPr/>
        </p:nvSpPr>
        <p:spPr>
          <a:xfrm>
            <a:off x="7653687" y="2348474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6" name="Google Shape;3076;p136"/>
          <p:cNvSpPr/>
          <p:nvPr/>
        </p:nvSpPr>
        <p:spPr>
          <a:xfrm>
            <a:off x="7857362" y="2184949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7" name="Google Shape;3077;p136"/>
          <p:cNvSpPr/>
          <p:nvPr/>
        </p:nvSpPr>
        <p:spPr>
          <a:xfrm>
            <a:off x="7998062" y="2489174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8" name="Google Shape;3078;p136"/>
          <p:cNvSpPr/>
          <p:nvPr/>
        </p:nvSpPr>
        <p:spPr>
          <a:xfrm>
            <a:off x="5995412" y="2067224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9" name="Google Shape;3079;p136"/>
          <p:cNvSpPr/>
          <p:nvPr/>
        </p:nvSpPr>
        <p:spPr>
          <a:xfrm>
            <a:off x="6457247" y="2631999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0" name="Google Shape;3080;p136"/>
          <p:cNvSpPr/>
          <p:nvPr/>
        </p:nvSpPr>
        <p:spPr>
          <a:xfrm rot="-2471845">
            <a:off x="5889556" y="2917472"/>
            <a:ext cx="140741" cy="140741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1" name="Google Shape;3081;p136"/>
          <p:cNvSpPr/>
          <p:nvPr/>
        </p:nvSpPr>
        <p:spPr>
          <a:xfrm rot="-2471845">
            <a:off x="6182518" y="2802643"/>
            <a:ext cx="140741" cy="140741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2" name="Google Shape;3082;p136"/>
          <p:cNvSpPr/>
          <p:nvPr/>
        </p:nvSpPr>
        <p:spPr>
          <a:xfrm rot="-183466">
            <a:off x="6298317" y="3083830"/>
            <a:ext cx="140600" cy="1406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3" name="Google Shape;3083;p136"/>
          <p:cNvSpPr/>
          <p:nvPr/>
        </p:nvSpPr>
        <p:spPr>
          <a:xfrm rot="-183466">
            <a:off x="6599691" y="3174309"/>
            <a:ext cx="140600" cy="1406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4" name="Google Shape;3084;p136"/>
          <p:cNvSpPr/>
          <p:nvPr/>
        </p:nvSpPr>
        <p:spPr>
          <a:xfrm>
            <a:off x="6481197" y="2857849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85" name="Google Shape;3085;p136"/>
          <p:cNvPicPr preferRelativeResize="0"/>
          <p:nvPr/>
        </p:nvPicPr>
        <p:blipFill rotWithShape="1">
          <a:blip r:embed="rId4">
            <a:alphaModFix/>
          </a:blip>
          <a:srcRect b="44854" l="0" r="53987" t="0"/>
          <a:stretch/>
        </p:blipFill>
        <p:spPr>
          <a:xfrm>
            <a:off x="379975" y="1762100"/>
            <a:ext cx="2796299" cy="163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6" name="Google Shape;3086;p136"/>
          <p:cNvPicPr preferRelativeResize="0"/>
          <p:nvPr/>
        </p:nvPicPr>
        <p:blipFill rotWithShape="1">
          <a:blip r:embed="rId4">
            <a:alphaModFix/>
          </a:blip>
          <a:srcRect b="0" l="0" r="58322" t="70213"/>
          <a:stretch/>
        </p:blipFill>
        <p:spPr>
          <a:xfrm>
            <a:off x="401950" y="3429625"/>
            <a:ext cx="2087227" cy="72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7" name="Google Shape;3087;p136"/>
          <p:cNvPicPr preferRelativeResize="0"/>
          <p:nvPr/>
        </p:nvPicPr>
        <p:blipFill rotWithShape="1">
          <a:blip r:embed="rId4">
            <a:alphaModFix/>
          </a:blip>
          <a:srcRect b="27877" l="0" r="0" t="55144"/>
          <a:stretch/>
        </p:blipFill>
        <p:spPr>
          <a:xfrm>
            <a:off x="353825" y="4245013"/>
            <a:ext cx="5658999" cy="468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1" name="Shape 3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2" name="Google Shape;3092;p137"/>
          <p:cNvSpPr/>
          <p:nvPr/>
        </p:nvSpPr>
        <p:spPr>
          <a:xfrm>
            <a:off x="6012825" y="1744675"/>
            <a:ext cx="2988300" cy="2076725"/>
          </a:xfrm>
          <a:custGeom>
            <a:rect b="b" l="l" r="r" t="t"/>
            <a:pathLst>
              <a:path extrusionOk="0" h="83069" w="119532">
                <a:moveTo>
                  <a:pt x="0" y="0"/>
                </a:moveTo>
                <a:lnTo>
                  <a:pt x="111322" y="83069"/>
                </a:lnTo>
                <a:lnTo>
                  <a:pt x="119291" y="82828"/>
                </a:lnTo>
                <a:lnTo>
                  <a:pt x="119532" y="0"/>
                </a:lnTo>
                <a:close/>
              </a:path>
            </a:pathLst>
          </a:cu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093" name="Google Shape;3093;p137"/>
          <p:cNvSpPr/>
          <p:nvPr/>
        </p:nvSpPr>
        <p:spPr>
          <a:xfrm>
            <a:off x="5348750" y="1738650"/>
            <a:ext cx="3447125" cy="2082750"/>
          </a:xfrm>
          <a:custGeom>
            <a:rect b="b" l="l" r="r" t="t"/>
            <a:pathLst>
              <a:path extrusionOk="0" h="83310" w="137885">
                <a:moveTo>
                  <a:pt x="0" y="241"/>
                </a:moveTo>
                <a:lnTo>
                  <a:pt x="25839" y="0"/>
                </a:lnTo>
                <a:lnTo>
                  <a:pt x="137885" y="83310"/>
                </a:lnTo>
                <a:lnTo>
                  <a:pt x="0" y="83310"/>
                </a:lnTo>
                <a:close/>
              </a:path>
            </a:pathLst>
          </a:custGeom>
          <a:solidFill>
            <a:srgbClr val="D0E0E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094" name="Google Shape;3094;p13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95" name="Google Shape;3095;p137"/>
          <p:cNvSpPr txBox="1"/>
          <p:nvPr>
            <p:ph idx="1" type="body"/>
          </p:nvPr>
        </p:nvSpPr>
        <p:spPr>
          <a:xfrm>
            <a:off x="311700" y="1152475"/>
            <a:ext cx="8684100" cy="8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Support Vector Classifier</a:t>
            </a:r>
            <a:endParaRPr i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096" name="Google Shape;3096;p13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097" name="Google Shape;3097;p13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3098" name="Google Shape;3098;p137"/>
          <p:cNvSpPr/>
          <p:nvPr/>
        </p:nvSpPr>
        <p:spPr>
          <a:xfrm>
            <a:off x="5338200" y="1733825"/>
            <a:ext cx="3657600" cy="20826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9" name="Google Shape;3099;p137"/>
          <p:cNvSpPr txBox="1"/>
          <p:nvPr/>
        </p:nvSpPr>
        <p:spPr>
          <a:xfrm>
            <a:off x="6680163" y="3820726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X1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00" name="Google Shape;3100;p137"/>
          <p:cNvSpPr txBox="1"/>
          <p:nvPr/>
        </p:nvSpPr>
        <p:spPr>
          <a:xfrm>
            <a:off x="4333475" y="2512113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X2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101" name="Google Shape;3101;p137"/>
          <p:cNvCxnSpPr/>
          <p:nvPr/>
        </p:nvCxnSpPr>
        <p:spPr>
          <a:xfrm>
            <a:off x="5995409" y="1746579"/>
            <a:ext cx="2796300" cy="2064000"/>
          </a:xfrm>
          <a:prstGeom prst="straightConnector1">
            <a:avLst/>
          </a:prstGeom>
          <a:noFill/>
          <a:ln cap="flat" cmpd="sng" w="28575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02" name="Google Shape;3102;p137"/>
          <p:cNvSpPr/>
          <p:nvPr/>
        </p:nvSpPr>
        <p:spPr>
          <a:xfrm>
            <a:off x="7512987" y="2094199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3" name="Google Shape;3103;p137"/>
          <p:cNvSpPr/>
          <p:nvPr/>
        </p:nvSpPr>
        <p:spPr>
          <a:xfrm>
            <a:off x="6161272" y="2525174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4" name="Google Shape;3104;p137"/>
          <p:cNvSpPr/>
          <p:nvPr/>
        </p:nvSpPr>
        <p:spPr>
          <a:xfrm>
            <a:off x="7809012" y="2626824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5" name="Google Shape;3105;p137"/>
          <p:cNvSpPr/>
          <p:nvPr/>
        </p:nvSpPr>
        <p:spPr>
          <a:xfrm>
            <a:off x="8138112" y="2184949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6" name="Google Shape;3106;p137"/>
          <p:cNvSpPr/>
          <p:nvPr/>
        </p:nvSpPr>
        <p:spPr>
          <a:xfrm>
            <a:off x="7401797" y="2665874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7" name="Google Shape;3107;p137"/>
          <p:cNvSpPr/>
          <p:nvPr/>
        </p:nvSpPr>
        <p:spPr>
          <a:xfrm>
            <a:off x="6161272" y="3256474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08" name="Google Shape;3108;p137"/>
          <p:cNvCxnSpPr/>
          <p:nvPr/>
        </p:nvCxnSpPr>
        <p:spPr>
          <a:xfrm>
            <a:off x="5348759" y="1743129"/>
            <a:ext cx="2796300" cy="2064000"/>
          </a:xfrm>
          <a:prstGeom prst="straightConnector1">
            <a:avLst/>
          </a:prstGeom>
          <a:noFill/>
          <a:ln cap="flat" cmpd="sng" w="19050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3109" name="Google Shape;3109;p137"/>
          <p:cNvCxnSpPr/>
          <p:nvPr/>
        </p:nvCxnSpPr>
        <p:spPr>
          <a:xfrm>
            <a:off x="6481209" y="1751042"/>
            <a:ext cx="2511000" cy="1902600"/>
          </a:xfrm>
          <a:prstGeom prst="straightConnector1">
            <a:avLst/>
          </a:prstGeom>
          <a:noFill/>
          <a:ln cap="flat" cmpd="sng" w="19050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3110" name="Google Shape;3110;p137"/>
          <p:cNvSpPr/>
          <p:nvPr/>
        </p:nvSpPr>
        <p:spPr>
          <a:xfrm>
            <a:off x="6743947" y="3028524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1" name="Google Shape;3111;p137"/>
          <p:cNvSpPr/>
          <p:nvPr/>
        </p:nvSpPr>
        <p:spPr>
          <a:xfrm>
            <a:off x="7653687" y="2348474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2" name="Google Shape;3112;p137"/>
          <p:cNvSpPr/>
          <p:nvPr/>
        </p:nvSpPr>
        <p:spPr>
          <a:xfrm>
            <a:off x="7857362" y="2184949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3" name="Google Shape;3113;p137"/>
          <p:cNvSpPr/>
          <p:nvPr/>
        </p:nvSpPr>
        <p:spPr>
          <a:xfrm>
            <a:off x="7998062" y="2489174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4" name="Google Shape;3114;p137"/>
          <p:cNvSpPr/>
          <p:nvPr/>
        </p:nvSpPr>
        <p:spPr>
          <a:xfrm>
            <a:off x="5995412" y="2067224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5" name="Google Shape;3115;p137"/>
          <p:cNvSpPr/>
          <p:nvPr/>
        </p:nvSpPr>
        <p:spPr>
          <a:xfrm>
            <a:off x="6457247" y="2631999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6" name="Google Shape;3116;p137"/>
          <p:cNvSpPr/>
          <p:nvPr/>
        </p:nvSpPr>
        <p:spPr>
          <a:xfrm rot="-2471845">
            <a:off x="5889556" y="2917472"/>
            <a:ext cx="140741" cy="140741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7" name="Google Shape;3117;p137"/>
          <p:cNvSpPr/>
          <p:nvPr/>
        </p:nvSpPr>
        <p:spPr>
          <a:xfrm rot="-2471845">
            <a:off x="6182518" y="2802643"/>
            <a:ext cx="140741" cy="140741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8" name="Google Shape;3118;p137"/>
          <p:cNvSpPr/>
          <p:nvPr/>
        </p:nvSpPr>
        <p:spPr>
          <a:xfrm rot="-183466">
            <a:off x="6298317" y="3083830"/>
            <a:ext cx="140600" cy="1406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9" name="Google Shape;3119;p137"/>
          <p:cNvSpPr/>
          <p:nvPr/>
        </p:nvSpPr>
        <p:spPr>
          <a:xfrm rot="-183466">
            <a:off x="6599691" y="3174309"/>
            <a:ext cx="140600" cy="1406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0" name="Google Shape;3120;p137"/>
          <p:cNvSpPr/>
          <p:nvPr/>
        </p:nvSpPr>
        <p:spPr>
          <a:xfrm>
            <a:off x="6481197" y="2857849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1" name="Google Shape;3121;p137"/>
          <p:cNvSpPr/>
          <p:nvPr/>
        </p:nvSpPr>
        <p:spPr>
          <a:xfrm rot="2701847">
            <a:off x="5670143" y="1838292"/>
            <a:ext cx="394778" cy="147644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2" name="Google Shape;3122;p137"/>
          <p:cNvSpPr/>
          <p:nvPr/>
        </p:nvSpPr>
        <p:spPr>
          <a:xfrm rot="2701847">
            <a:off x="7060918" y="2443667"/>
            <a:ext cx="394778" cy="147644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23" name="Google Shape;3123;p137"/>
          <p:cNvPicPr preferRelativeResize="0"/>
          <p:nvPr/>
        </p:nvPicPr>
        <p:blipFill rotWithShape="1">
          <a:blip r:embed="rId4">
            <a:alphaModFix/>
          </a:blip>
          <a:srcRect b="44854" l="0" r="53987" t="0"/>
          <a:stretch/>
        </p:blipFill>
        <p:spPr>
          <a:xfrm>
            <a:off x="379975" y="1762100"/>
            <a:ext cx="2796299" cy="163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4" name="Google Shape;3124;p137"/>
          <p:cNvPicPr preferRelativeResize="0"/>
          <p:nvPr/>
        </p:nvPicPr>
        <p:blipFill rotWithShape="1">
          <a:blip r:embed="rId4">
            <a:alphaModFix/>
          </a:blip>
          <a:srcRect b="0" l="0" r="58322" t="70213"/>
          <a:stretch/>
        </p:blipFill>
        <p:spPr>
          <a:xfrm>
            <a:off x="401950" y="3429625"/>
            <a:ext cx="2087227" cy="72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5" name="Google Shape;3125;p137"/>
          <p:cNvPicPr preferRelativeResize="0"/>
          <p:nvPr/>
        </p:nvPicPr>
        <p:blipFill rotWithShape="1">
          <a:blip r:embed="rId4">
            <a:alphaModFix/>
          </a:blip>
          <a:srcRect b="27877" l="0" r="0" t="55144"/>
          <a:stretch/>
        </p:blipFill>
        <p:spPr>
          <a:xfrm>
            <a:off x="353825" y="4245013"/>
            <a:ext cx="5658999" cy="468749"/>
          </a:xfrm>
          <a:prstGeom prst="rect">
            <a:avLst/>
          </a:prstGeom>
          <a:noFill/>
          <a:ln>
            <a:noFill/>
          </a:ln>
        </p:spPr>
      </p:pic>
      <p:sp>
        <p:nvSpPr>
          <p:cNvPr id="3126" name="Google Shape;3126;p137"/>
          <p:cNvSpPr/>
          <p:nvPr/>
        </p:nvSpPr>
        <p:spPr>
          <a:xfrm>
            <a:off x="605225" y="3421500"/>
            <a:ext cx="1999800" cy="7992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7" name="Google Shape;3127;p137"/>
          <p:cNvSpPr/>
          <p:nvPr/>
        </p:nvSpPr>
        <p:spPr>
          <a:xfrm>
            <a:off x="5178075" y="4206050"/>
            <a:ext cx="857700" cy="4686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1" name="Shape 3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2" name="Google Shape;3132;p138"/>
          <p:cNvSpPr/>
          <p:nvPr/>
        </p:nvSpPr>
        <p:spPr>
          <a:xfrm>
            <a:off x="6012825" y="1744675"/>
            <a:ext cx="2988300" cy="2076725"/>
          </a:xfrm>
          <a:custGeom>
            <a:rect b="b" l="l" r="r" t="t"/>
            <a:pathLst>
              <a:path extrusionOk="0" h="83069" w="119532">
                <a:moveTo>
                  <a:pt x="0" y="0"/>
                </a:moveTo>
                <a:lnTo>
                  <a:pt x="111322" y="83069"/>
                </a:lnTo>
                <a:lnTo>
                  <a:pt x="119291" y="82828"/>
                </a:lnTo>
                <a:lnTo>
                  <a:pt x="119532" y="0"/>
                </a:lnTo>
                <a:close/>
              </a:path>
            </a:pathLst>
          </a:cu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133" name="Google Shape;3133;p138"/>
          <p:cNvSpPr/>
          <p:nvPr/>
        </p:nvSpPr>
        <p:spPr>
          <a:xfrm>
            <a:off x="5348750" y="1738650"/>
            <a:ext cx="3447125" cy="2082750"/>
          </a:xfrm>
          <a:custGeom>
            <a:rect b="b" l="l" r="r" t="t"/>
            <a:pathLst>
              <a:path extrusionOk="0" h="83310" w="137885">
                <a:moveTo>
                  <a:pt x="0" y="241"/>
                </a:moveTo>
                <a:lnTo>
                  <a:pt x="25839" y="0"/>
                </a:lnTo>
                <a:lnTo>
                  <a:pt x="137885" y="83310"/>
                </a:lnTo>
                <a:lnTo>
                  <a:pt x="0" y="83310"/>
                </a:lnTo>
                <a:close/>
              </a:path>
            </a:pathLst>
          </a:custGeom>
          <a:solidFill>
            <a:srgbClr val="D0E0E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134" name="Google Shape;3134;p13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35" name="Google Shape;3135;p138"/>
          <p:cNvSpPr txBox="1"/>
          <p:nvPr>
            <p:ph idx="1" type="body"/>
          </p:nvPr>
        </p:nvSpPr>
        <p:spPr>
          <a:xfrm>
            <a:off x="311700" y="1152475"/>
            <a:ext cx="8684100" cy="8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Note on Scikit-Learn’s SVC!</a:t>
            </a:r>
            <a:endParaRPr i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136" name="Google Shape;3136;p13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137" name="Google Shape;3137;p13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3138" name="Google Shape;3138;p138"/>
          <p:cNvSpPr/>
          <p:nvPr/>
        </p:nvSpPr>
        <p:spPr>
          <a:xfrm>
            <a:off x="5338200" y="1733825"/>
            <a:ext cx="3657600" cy="20826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9" name="Google Shape;3139;p138"/>
          <p:cNvSpPr txBox="1"/>
          <p:nvPr/>
        </p:nvSpPr>
        <p:spPr>
          <a:xfrm>
            <a:off x="6680163" y="3820726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X1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40" name="Google Shape;3140;p138"/>
          <p:cNvSpPr txBox="1"/>
          <p:nvPr/>
        </p:nvSpPr>
        <p:spPr>
          <a:xfrm>
            <a:off x="4333475" y="2512113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X2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141" name="Google Shape;3141;p138"/>
          <p:cNvCxnSpPr/>
          <p:nvPr/>
        </p:nvCxnSpPr>
        <p:spPr>
          <a:xfrm>
            <a:off x="5995409" y="1746579"/>
            <a:ext cx="2796300" cy="2064000"/>
          </a:xfrm>
          <a:prstGeom prst="straightConnector1">
            <a:avLst/>
          </a:prstGeom>
          <a:noFill/>
          <a:ln cap="flat" cmpd="sng" w="28575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42" name="Google Shape;3142;p138"/>
          <p:cNvSpPr/>
          <p:nvPr/>
        </p:nvSpPr>
        <p:spPr>
          <a:xfrm>
            <a:off x="7512987" y="2094199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3" name="Google Shape;3143;p138"/>
          <p:cNvSpPr/>
          <p:nvPr/>
        </p:nvSpPr>
        <p:spPr>
          <a:xfrm>
            <a:off x="6161272" y="2525174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4" name="Google Shape;3144;p138"/>
          <p:cNvSpPr/>
          <p:nvPr/>
        </p:nvSpPr>
        <p:spPr>
          <a:xfrm>
            <a:off x="7809012" y="2626824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5" name="Google Shape;3145;p138"/>
          <p:cNvSpPr/>
          <p:nvPr/>
        </p:nvSpPr>
        <p:spPr>
          <a:xfrm>
            <a:off x="8138112" y="2184949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6" name="Google Shape;3146;p138"/>
          <p:cNvSpPr/>
          <p:nvPr/>
        </p:nvSpPr>
        <p:spPr>
          <a:xfrm>
            <a:off x="7401797" y="2665874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7" name="Google Shape;3147;p138"/>
          <p:cNvSpPr/>
          <p:nvPr/>
        </p:nvSpPr>
        <p:spPr>
          <a:xfrm>
            <a:off x="6161272" y="3256474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48" name="Google Shape;3148;p138"/>
          <p:cNvCxnSpPr/>
          <p:nvPr/>
        </p:nvCxnSpPr>
        <p:spPr>
          <a:xfrm>
            <a:off x="5348759" y="1743129"/>
            <a:ext cx="2796300" cy="2064000"/>
          </a:xfrm>
          <a:prstGeom prst="straightConnector1">
            <a:avLst/>
          </a:prstGeom>
          <a:noFill/>
          <a:ln cap="flat" cmpd="sng" w="19050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3149" name="Google Shape;3149;p138"/>
          <p:cNvCxnSpPr/>
          <p:nvPr/>
        </p:nvCxnSpPr>
        <p:spPr>
          <a:xfrm>
            <a:off x="6481209" y="1751042"/>
            <a:ext cx="2511000" cy="1902600"/>
          </a:xfrm>
          <a:prstGeom prst="straightConnector1">
            <a:avLst/>
          </a:prstGeom>
          <a:noFill/>
          <a:ln cap="flat" cmpd="sng" w="19050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3150" name="Google Shape;3150;p138"/>
          <p:cNvSpPr/>
          <p:nvPr/>
        </p:nvSpPr>
        <p:spPr>
          <a:xfrm>
            <a:off x="6743947" y="3028524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1" name="Google Shape;3151;p138"/>
          <p:cNvSpPr/>
          <p:nvPr/>
        </p:nvSpPr>
        <p:spPr>
          <a:xfrm>
            <a:off x="7653687" y="2348474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2" name="Google Shape;3152;p138"/>
          <p:cNvSpPr/>
          <p:nvPr/>
        </p:nvSpPr>
        <p:spPr>
          <a:xfrm>
            <a:off x="7857362" y="2184949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3" name="Google Shape;3153;p138"/>
          <p:cNvSpPr/>
          <p:nvPr/>
        </p:nvSpPr>
        <p:spPr>
          <a:xfrm>
            <a:off x="7998062" y="2489174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4" name="Google Shape;3154;p138"/>
          <p:cNvSpPr/>
          <p:nvPr/>
        </p:nvSpPr>
        <p:spPr>
          <a:xfrm>
            <a:off x="5995412" y="2067224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5" name="Google Shape;3155;p138"/>
          <p:cNvSpPr/>
          <p:nvPr/>
        </p:nvSpPr>
        <p:spPr>
          <a:xfrm>
            <a:off x="6457247" y="2631999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6" name="Google Shape;3156;p138"/>
          <p:cNvSpPr/>
          <p:nvPr/>
        </p:nvSpPr>
        <p:spPr>
          <a:xfrm rot="-2471845">
            <a:off x="5889556" y="2917472"/>
            <a:ext cx="140741" cy="140741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7" name="Google Shape;3157;p138"/>
          <p:cNvSpPr/>
          <p:nvPr/>
        </p:nvSpPr>
        <p:spPr>
          <a:xfrm rot="-2471845">
            <a:off x="6182518" y="2802643"/>
            <a:ext cx="140741" cy="140741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8" name="Google Shape;3158;p138"/>
          <p:cNvSpPr/>
          <p:nvPr/>
        </p:nvSpPr>
        <p:spPr>
          <a:xfrm rot="-183466">
            <a:off x="6298317" y="3083830"/>
            <a:ext cx="140600" cy="1406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9" name="Google Shape;3159;p138"/>
          <p:cNvSpPr/>
          <p:nvPr/>
        </p:nvSpPr>
        <p:spPr>
          <a:xfrm rot="-183466">
            <a:off x="6599691" y="3174309"/>
            <a:ext cx="140600" cy="1406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0" name="Google Shape;3160;p138"/>
          <p:cNvSpPr/>
          <p:nvPr/>
        </p:nvSpPr>
        <p:spPr>
          <a:xfrm>
            <a:off x="6481197" y="2857849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1" name="Google Shape;3161;p138"/>
          <p:cNvSpPr/>
          <p:nvPr/>
        </p:nvSpPr>
        <p:spPr>
          <a:xfrm rot="2701847">
            <a:off x="5670143" y="1838292"/>
            <a:ext cx="394778" cy="147644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2" name="Google Shape;3162;p138"/>
          <p:cNvSpPr/>
          <p:nvPr/>
        </p:nvSpPr>
        <p:spPr>
          <a:xfrm rot="2701847">
            <a:off x="7060918" y="2443667"/>
            <a:ext cx="394778" cy="147644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63" name="Google Shape;3163;p138"/>
          <p:cNvPicPr preferRelativeResize="0"/>
          <p:nvPr/>
        </p:nvPicPr>
        <p:blipFill rotWithShape="1">
          <a:blip r:embed="rId4">
            <a:alphaModFix/>
          </a:blip>
          <a:srcRect b="0" l="0" r="58322" t="70213"/>
          <a:stretch/>
        </p:blipFill>
        <p:spPr>
          <a:xfrm>
            <a:off x="401950" y="3429625"/>
            <a:ext cx="2087227" cy="72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4" name="Google Shape;3164;p138"/>
          <p:cNvPicPr preferRelativeResize="0"/>
          <p:nvPr/>
        </p:nvPicPr>
        <p:blipFill rotWithShape="1">
          <a:blip r:embed="rId4">
            <a:alphaModFix/>
          </a:blip>
          <a:srcRect b="27877" l="0" r="0" t="55144"/>
          <a:stretch/>
        </p:blipFill>
        <p:spPr>
          <a:xfrm>
            <a:off x="353825" y="4245013"/>
            <a:ext cx="5658999" cy="468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5" name="Google Shape;3165;p1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8928" y="2011975"/>
            <a:ext cx="4314123" cy="1094950"/>
          </a:xfrm>
          <a:prstGeom prst="rect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166" name="Google Shape;3166;p138"/>
          <p:cNvSpPr/>
          <p:nvPr/>
        </p:nvSpPr>
        <p:spPr>
          <a:xfrm>
            <a:off x="1661600" y="2543875"/>
            <a:ext cx="2123100" cy="2358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6B26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0" name="Shape 3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1" name="Google Shape;3171;p139"/>
          <p:cNvSpPr/>
          <p:nvPr/>
        </p:nvSpPr>
        <p:spPr>
          <a:xfrm>
            <a:off x="5338200" y="1733825"/>
            <a:ext cx="3657600" cy="20826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2" name="Google Shape;3172;p13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73" name="Google Shape;3173;p139"/>
          <p:cNvSpPr txBox="1"/>
          <p:nvPr>
            <p:ph idx="1" type="body"/>
          </p:nvPr>
        </p:nvSpPr>
        <p:spPr>
          <a:xfrm>
            <a:off x="311700" y="1152475"/>
            <a:ext cx="8684100" cy="8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 i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174" name="Google Shape;3174;p13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175" name="Google Shape;3175;p13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3176" name="Google Shape;3176;p139"/>
          <p:cNvSpPr txBox="1"/>
          <p:nvPr/>
        </p:nvSpPr>
        <p:spPr>
          <a:xfrm>
            <a:off x="6680163" y="3820726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X1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77" name="Google Shape;3177;p139"/>
          <p:cNvSpPr txBox="1"/>
          <p:nvPr/>
        </p:nvSpPr>
        <p:spPr>
          <a:xfrm>
            <a:off x="4333475" y="2512113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X2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78" name="Google Shape;3178;p139"/>
          <p:cNvSpPr/>
          <p:nvPr/>
        </p:nvSpPr>
        <p:spPr>
          <a:xfrm>
            <a:off x="6846337" y="2547874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9" name="Google Shape;3179;p139"/>
          <p:cNvSpPr/>
          <p:nvPr/>
        </p:nvSpPr>
        <p:spPr>
          <a:xfrm>
            <a:off x="6320047" y="2207924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0" name="Google Shape;3180;p139"/>
          <p:cNvSpPr/>
          <p:nvPr/>
        </p:nvSpPr>
        <p:spPr>
          <a:xfrm>
            <a:off x="7062062" y="2549674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1" name="Google Shape;3181;p139"/>
          <p:cNvSpPr/>
          <p:nvPr/>
        </p:nvSpPr>
        <p:spPr>
          <a:xfrm>
            <a:off x="7143262" y="2942412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2" name="Google Shape;3182;p139"/>
          <p:cNvSpPr/>
          <p:nvPr/>
        </p:nvSpPr>
        <p:spPr>
          <a:xfrm>
            <a:off x="7832597" y="2826399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3" name="Google Shape;3183;p139"/>
          <p:cNvSpPr/>
          <p:nvPr/>
        </p:nvSpPr>
        <p:spPr>
          <a:xfrm>
            <a:off x="6099747" y="3083099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4" name="Google Shape;3184;p139"/>
          <p:cNvSpPr/>
          <p:nvPr/>
        </p:nvSpPr>
        <p:spPr>
          <a:xfrm>
            <a:off x="7565472" y="3348774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5" name="Google Shape;3185;p139"/>
          <p:cNvSpPr/>
          <p:nvPr/>
        </p:nvSpPr>
        <p:spPr>
          <a:xfrm>
            <a:off x="6785037" y="2743699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6" name="Google Shape;3186;p139"/>
          <p:cNvSpPr/>
          <p:nvPr/>
        </p:nvSpPr>
        <p:spPr>
          <a:xfrm>
            <a:off x="7241987" y="2656749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7" name="Google Shape;3187;p139"/>
          <p:cNvSpPr/>
          <p:nvPr/>
        </p:nvSpPr>
        <p:spPr>
          <a:xfrm>
            <a:off x="6923462" y="2939524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8" name="Google Shape;3188;p139"/>
          <p:cNvSpPr/>
          <p:nvPr/>
        </p:nvSpPr>
        <p:spPr>
          <a:xfrm>
            <a:off x="7062062" y="2743699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9" name="Google Shape;3189;p139"/>
          <p:cNvSpPr/>
          <p:nvPr/>
        </p:nvSpPr>
        <p:spPr>
          <a:xfrm>
            <a:off x="7311972" y="1914562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0" name="Google Shape;3190;p139"/>
          <p:cNvSpPr/>
          <p:nvPr/>
        </p:nvSpPr>
        <p:spPr>
          <a:xfrm rot="-2471845">
            <a:off x="7769206" y="2236847"/>
            <a:ext cx="140741" cy="140741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1" name="Google Shape;3191;p139"/>
          <p:cNvSpPr/>
          <p:nvPr/>
        </p:nvSpPr>
        <p:spPr>
          <a:xfrm rot="-2471845">
            <a:off x="6150381" y="2656718"/>
            <a:ext cx="140741" cy="140741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2" name="Google Shape;3192;p139"/>
          <p:cNvSpPr/>
          <p:nvPr/>
        </p:nvSpPr>
        <p:spPr>
          <a:xfrm rot="-183466">
            <a:off x="6442804" y="3400830"/>
            <a:ext cx="140600" cy="1406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3" name="Google Shape;3193;p139"/>
          <p:cNvSpPr/>
          <p:nvPr/>
        </p:nvSpPr>
        <p:spPr>
          <a:xfrm rot="-183466">
            <a:off x="7062091" y="3438384"/>
            <a:ext cx="140600" cy="1406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4" name="Google Shape;3194;p139"/>
          <p:cNvSpPr/>
          <p:nvPr/>
        </p:nvSpPr>
        <p:spPr>
          <a:xfrm>
            <a:off x="6680172" y="1914549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95" name="Google Shape;3195;p1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9100" y="1686112"/>
            <a:ext cx="2351410" cy="59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140"/>
          <p:cNvSpPr/>
          <p:nvPr/>
        </p:nvSpPr>
        <p:spPr>
          <a:xfrm>
            <a:off x="5338200" y="1733825"/>
            <a:ext cx="3657600" cy="20826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1" name="Google Shape;3201;p14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02" name="Google Shape;3202;p140"/>
          <p:cNvSpPr txBox="1"/>
          <p:nvPr>
            <p:ph idx="1" type="body"/>
          </p:nvPr>
        </p:nvSpPr>
        <p:spPr>
          <a:xfrm>
            <a:off x="311700" y="1152475"/>
            <a:ext cx="8684100" cy="8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 i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203" name="Google Shape;3203;p14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204" name="Google Shape;3204;p14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3205" name="Google Shape;3205;p140"/>
          <p:cNvSpPr txBox="1"/>
          <p:nvPr/>
        </p:nvSpPr>
        <p:spPr>
          <a:xfrm>
            <a:off x="6680163" y="3820726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X1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06" name="Google Shape;3206;p140"/>
          <p:cNvSpPr txBox="1"/>
          <p:nvPr/>
        </p:nvSpPr>
        <p:spPr>
          <a:xfrm>
            <a:off x="4333475" y="2512113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X2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07" name="Google Shape;3207;p140"/>
          <p:cNvSpPr/>
          <p:nvPr/>
        </p:nvSpPr>
        <p:spPr>
          <a:xfrm>
            <a:off x="6846337" y="2547874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8" name="Google Shape;3208;p140"/>
          <p:cNvSpPr/>
          <p:nvPr/>
        </p:nvSpPr>
        <p:spPr>
          <a:xfrm>
            <a:off x="6320047" y="2207924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9" name="Google Shape;3209;p140"/>
          <p:cNvSpPr/>
          <p:nvPr/>
        </p:nvSpPr>
        <p:spPr>
          <a:xfrm>
            <a:off x="7062062" y="2549674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0" name="Google Shape;3210;p140"/>
          <p:cNvSpPr/>
          <p:nvPr/>
        </p:nvSpPr>
        <p:spPr>
          <a:xfrm>
            <a:off x="7143262" y="2942412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1" name="Google Shape;3211;p140"/>
          <p:cNvSpPr/>
          <p:nvPr/>
        </p:nvSpPr>
        <p:spPr>
          <a:xfrm>
            <a:off x="7832597" y="2826399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2" name="Google Shape;3212;p140"/>
          <p:cNvSpPr/>
          <p:nvPr/>
        </p:nvSpPr>
        <p:spPr>
          <a:xfrm>
            <a:off x="6099747" y="3083099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3" name="Google Shape;3213;p140"/>
          <p:cNvSpPr/>
          <p:nvPr/>
        </p:nvSpPr>
        <p:spPr>
          <a:xfrm>
            <a:off x="7565472" y="3348774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4" name="Google Shape;3214;p140"/>
          <p:cNvSpPr/>
          <p:nvPr/>
        </p:nvSpPr>
        <p:spPr>
          <a:xfrm>
            <a:off x="6785037" y="2743699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5" name="Google Shape;3215;p140"/>
          <p:cNvSpPr/>
          <p:nvPr/>
        </p:nvSpPr>
        <p:spPr>
          <a:xfrm>
            <a:off x="7241987" y="2656749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6" name="Google Shape;3216;p140"/>
          <p:cNvSpPr/>
          <p:nvPr/>
        </p:nvSpPr>
        <p:spPr>
          <a:xfrm>
            <a:off x="6923462" y="2939524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7" name="Google Shape;3217;p140"/>
          <p:cNvSpPr/>
          <p:nvPr/>
        </p:nvSpPr>
        <p:spPr>
          <a:xfrm>
            <a:off x="7062062" y="2743699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8" name="Google Shape;3218;p140"/>
          <p:cNvSpPr/>
          <p:nvPr/>
        </p:nvSpPr>
        <p:spPr>
          <a:xfrm>
            <a:off x="7311972" y="1914562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9" name="Google Shape;3219;p140"/>
          <p:cNvSpPr/>
          <p:nvPr/>
        </p:nvSpPr>
        <p:spPr>
          <a:xfrm rot="-2471845">
            <a:off x="7769206" y="2236847"/>
            <a:ext cx="140741" cy="140741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0" name="Google Shape;3220;p140"/>
          <p:cNvSpPr/>
          <p:nvPr/>
        </p:nvSpPr>
        <p:spPr>
          <a:xfrm rot="-2471845">
            <a:off x="6150381" y="2656718"/>
            <a:ext cx="140741" cy="140741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1" name="Google Shape;3221;p140"/>
          <p:cNvSpPr/>
          <p:nvPr/>
        </p:nvSpPr>
        <p:spPr>
          <a:xfrm rot="-183466">
            <a:off x="6442804" y="3400830"/>
            <a:ext cx="140600" cy="1406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2" name="Google Shape;3222;p140"/>
          <p:cNvSpPr/>
          <p:nvPr/>
        </p:nvSpPr>
        <p:spPr>
          <a:xfrm rot="-183466">
            <a:off x="7062091" y="3438384"/>
            <a:ext cx="140600" cy="1406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3" name="Google Shape;3223;p140"/>
          <p:cNvSpPr/>
          <p:nvPr/>
        </p:nvSpPr>
        <p:spPr>
          <a:xfrm>
            <a:off x="6680172" y="1914549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24" name="Google Shape;3224;p1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9100" y="1686112"/>
            <a:ext cx="2351410" cy="59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5" name="Google Shape;3225;p1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2055" y="2743688"/>
            <a:ext cx="3875270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3226" name="Google Shape;3226;p140"/>
          <p:cNvSpPr/>
          <p:nvPr/>
        </p:nvSpPr>
        <p:spPr>
          <a:xfrm>
            <a:off x="2031450" y="2248150"/>
            <a:ext cx="266700" cy="5493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141"/>
          <p:cNvSpPr/>
          <p:nvPr/>
        </p:nvSpPr>
        <p:spPr>
          <a:xfrm>
            <a:off x="5338200" y="1733825"/>
            <a:ext cx="3657600" cy="20826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2" name="Google Shape;3232;p14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33" name="Google Shape;3233;p141"/>
          <p:cNvSpPr txBox="1"/>
          <p:nvPr>
            <p:ph idx="1" type="body"/>
          </p:nvPr>
        </p:nvSpPr>
        <p:spPr>
          <a:xfrm>
            <a:off x="311700" y="1152475"/>
            <a:ext cx="8684100" cy="8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 i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234" name="Google Shape;3234;p14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235" name="Google Shape;3235;p14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3236" name="Google Shape;3236;p141"/>
          <p:cNvSpPr txBox="1"/>
          <p:nvPr/>
        </p:nvSpPr>
        <p:spPr>
          <a:xfrm>
            <a:off x="6680163" y="3820726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X1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37" name="Google Shape;3237;p141"/>
          <p:cNvSpPr txBox="1"/>
          <p:nvPr/>
        </p:nvSpPr>
        <p:spPr>
          <a:xfrm>
            <a:off x="4333475" y="2512113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X2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38" name="Google Shape;3238;p141"/>
          <p:cNvSpPr/>
          <p:nvPr/>
        </p:nvSpPr>
        <p:spPr>
          <a:xfrm>
            <a:off x="6846337" y="2547874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9" name="Google Shape;3239;p141"/>
          <p:cNvSpPr/>
          <p:nvPr/>
        </p:nvSpPr>
        <p:spPr>
          <a:xfrm>
            <a:off x="6320047" y="2207924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0" name="Google Shape;3240;p141"/>
          <p:cNvSpPr/>
          <p:nvPr/>
        </p:nvSpPr>
        <p:spPr>
          <a:xfrm>
            <a:off x="7062062" y="2549674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1" name="Google Shape;3241;p141"/>
          <p:cNvSpPr/>
          <p:nvPr/>
        </p:nvSpPr>
        <p:spPr>
          <a:xfrm>
            <a:off x="7143262" y="2942412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2" name="Google Shape;3242;p141"/>
          <p:cNvSpPr/>
          <p:nvPr/>
        </p:nvSpPr>
        <p:spPr>
          <a:xfrm>
            <a:off x="7832597" y="2826399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3" name="Google Shape;3243;p141"/>
          <p:cNvSpPr/>
          <p:nvPr/>
        </p:nvSpPr>
        <p:spPr>
          <a:xfrm>
            <a:off x="6099747" y="3083099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4" name="Google Shape;3244;p141"/>
          <p:cNvSpPr/>
          <p:nvPr/>
        </p:nvSpPr>
        <p:spPr>
          <a:xfrm>
            <a:off x="7565472" y="3348774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5" name="Google Shape;3245;p141"/>
          <p:cNvSpPr/>
          <p:nvPr/>
        </p:nvSpPr>
        <p:spPr>
          <a:xfrm>
            <a:off x="6785037" y="2743699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6" name="Google Shape;3246;p141"/>
          <p:cNvSpPr/>
          <p:nvPr/>
        </p:nvSpPr>
        <p:spPr>
          <a:xfrm>
            <a:off x="7241987" y="2656749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7" name="Google Shape;3247;p141"/>
          <p:cNvSpPr/>
          <p:nvPr/>
        </p:nvSpPr>
        <p:spPr>
          <a:xfrm>
            <a:off x="6923462" y="2939524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8" name="Google Shape;3248;p141"/>
          <p:cNvSpPr/>
          <p:nvPr/>
        </p:nvSpPr>
        <p:spPr>
          <a:xfrm>
            <a:off x="7062062" y="2743699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9" name="Google Shape;3249;p141"/>
          <p:cNvSpPr/>
          <p:nvPr/>
        </p:nvSpPr>
        <p:spPr>
          <a:xfrm>
            <a:off x="7311972" y="1914562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0" name="Google Shape;3250;p141"/>
          <p:cNvSpPr/>
          <p:nvPr/>
        </p:nvSpPr>
        <p:spPr>
          <a:xfrm rot="-2471845">
            <a:off x="7769206" y="2236847"/>
            <a:ext cx="140741" cy="140741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1" name="Google Shape;3251;p141"/>
          <p:cNvSpPr/>
          <p:nvPr/>
        </p:nvSpPr>
        <p:spPr>
          <a:xfrm rot="-2471845">
            <a:off x="6150381" y="2656718"/>
            <a:ext cx="140741" cy="140741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2" name="Google Shape;3252;p141"/>
          <p:cNvSpPr/>
          <p:nvPr/>
        </p:nvSpPr>
        <p:spPr>
          <a:xfrm rot="-183466">
            <a:off x="6442804" y="3400830"/>
            <a:ext cx="140600" cy="1406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3" name="Google Shape;3253;p141"/>
          <p:cNvSpPr/>
          <p:nvPr/>
        </p:nvSpPr>
        <p:spPr>
          <a:xfrm rot="-183466">
            <a:off x="7062091" y="3438384"/>
            <a:ext cx="140600" cy="1406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4" name="Google Shape;3254;p141"/>
          <p:cNvSpPr/>
          <p:nvPr/>
        </p:nvSpPr>
        <p:spPr>
          <a:xfrm>
            <a:off x="6680172" y="1914549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55" name="Google Shape;3255;p141"/>
          <p:cNvPicPr preferRelativeResize="0"/>
          <p:nvPr/>
        </p:nvPicPr>
        <p:blipFill rotWithShape="1">
          <a:blip r:embed="rId4">
            <a:alphaModFix/>
          </a:blip>
          <a:srcRect b="73414" l="0" r="48113" t="0"/>
          <a:stretch/>
        </p:blipFill>
        <p:spPr>
          <a:xfrm>
            <a:off x="1202225" y="2333675"/>
            <a:ext cx="2823559" cy="572701"/>
          </a:xfrm>
          <a:prstGeom prst="rect">
            <a:avLst/>
          </a:prstGeom>
          <a:noFill/>
          <a:ln>
            <a:noFill/>
          </a:ln>
        </p:spPr>
      </p:pic>
      <p:sp>
        <p:nvSpPr>
          <p:cNvPr id="3256" name="Google Shape;3256;p141"/>
          <p:cNvSpPr/>
          <p:nvPr/>
        </p:nvSpPr>
        <p:spPr>
          <a:xfrm>
            <a:off x="6339525" y="2055250"/>
            <a:ext cx="1493100" cy="1379400"/>
          </a:xfrm>
          <a:prstGeom prst="ellipse">
            <a:avLst/>
          </a:prstGeom>
          <a:noFill/>
          <a:ln cap="flat" cmpd="sng" w="19050">
            <a:solidFill>
              <a:srgbClr val="E69138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7" name="Google Shape;3257;p141"/>
          <p:cNvSpPr/>
          <p:nvPr/>
        </p:nvSpPr>
        <p:spPr>
          <a:xfrm>
            <a:off x="6613313" y="2295950"/>
            <a:ext cx="974400" cy="943500"/>
          </a:xfrm>
          <a:prstGeom prst="ellipse">
            <a:avLst/>
          </a:prstGeom>
          <a:noFill/>
          <a:ln cap="flat" cmpd="sng" w="19050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5" name="Google Shape;155;p25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1974: Vapnik and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Chervonenkis continue work, publishing “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Theory of Pattern Recognition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”.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56" name="Google Shape;156;p2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57" name="Google Shape;157;p2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5"/>
          <p:cNvPicPr preferRelativeResize="0"/>
          <p:nvPr/>
        </p:nvPicPr>
        <p:blipFill rotWithShape="1">
          <a:blip r:embed="rId4">
            <a:alphaModFix/>
          </a:blip>
          <a:srcRect b="0" l="25738" r="0" t="13292"/>
          <a:stretch/>
        </p:blipFill>
        <p:spPr>
          <a:xfrm>
            <a:off x="6196825" y="2748700"/>
            <a:ext cx="1655550" cy="1929225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2940000" dist="76200">
              <a:srgbClr val="674EA7">
                <a:alpha val="50000"/>
              </a:srgbClr>
            </a:outerShdw>
          </a:effectLst>
        </p:spPr>
      </p:pic>
      <p:pic>
        <p:nvPicPr>
          <p:cNvPr id="159" name="Google Shape;159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42423" y="2748698"/>
            <a:ext cx="1479675" cy="2001000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2940000" dist="76200">
              <a:srgbClr val="674EA7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1" name="Shape 3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2" name="Google Shape;3262;p142"/>
          <p:cNvSpPr/>
          <p:nvPr/>
        </p:nvSpPr>
        <p:spPr>
          <a:xfrm>
            <a:off x="5338200" y="1733825"/>
            <a:ext cx="3657600" cy="20826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3" name="Google Shape;3263;p14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64" name="Google Shape;3264;p142"/>
          <p:cNvSpPr txBox="1"/>
          <p:nvPr>
            <p:ph idx="1" type="body"/>
          </p:nvPr>
        </p:nvSpPr>
        <p:spPr>
          <a:xfrm>
            <a:off x="311700" y="1152475"/>
            <a:ext cx="8684100" cy="8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 i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265" name="Google Shape;3265;p14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266" name="Google Shape;3266;p14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3267" name="Google Shape;3267;p142"/>
          <p:cNvSpPr txBox="1"/>
          <p:nvPr/>
        </p:nvSpPr>
        <p:spPr>
          <a:xfrm>
            <a:off x="6680163" y="3820726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X1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68" name="Google Shape;3268;p142"/>
          <p:cNvSpPr txBox="1"/>
          <p:nvPr/>
        </p:nvSpPr>
        <p:spPr>
          <a:xfrm>
            <a:off x="4333475" y="2512113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X2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69" name="Google Shape;3269;p142"/>
          <p:cNvSpPr/>
          <p:nvPr/>
        </p:nvSpPr>
        <p:spPr>
          <a:xfrm>
            <a:off x="6846337" y="2547874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0" name="Google Shape;3270;p142"/>
          <p:cNvSpPr/>
          <p:nvPr/>
        </p:nvSpPr>
        <p:spPr>
          <a:xfrm>
            <a:off x="6320047" y="2207924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1" name="Google Shape;3271;p142"/>
          <p:cNvSpPr/>
          <p:nvPr/>
        </p:nvSpPr>
        <p:spPr>
          <a:xfrm>
            <a:off x="7062062" y="2549674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2" name="Google Shape;3272;p142"/>
          <p:cNvSpPr/>
          <p:nvPr/>
        </p:nvSpPr>
        <p:spPr>
          <a:xfrm>
            <a:off x="7143262" y="2942412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3" name="Google Shape;3273;p142"/>
          <p:cNvSpPr/>
          <p:nvPr/>
        </p:nvSpPr>
        <p:spPr>
          <a:xfrm>
            <a:off x="7832597" y="2826399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4" name="Google Shape;3274;p142"/>
          <p:cNvSpPr/>
          <p:nvPr/>
        </p:nvSpPr>
        <p:spPr>
          <a:xfrm>
            <a:off x="6099747" y="3083099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5" name="Google Shape;3275;p142"/>
          <p:cNvSpPr/>
          <p:nvPr/>
        </p:nvSpPr>
        <p:spPr>
          <a:xfrm>
            <a:off x="7565472" y="3348774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6" name="Google Shape;3276;p142"/>
          <p:cNvSpPr/>
          <p:nvPr/>
        </p:nvSpPr>
        <p:spPr>
          <a:xfrm>
            <a:off x="6785037" y="2743699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7" name="Google Shape;3277;p142"/>
          <p:cNvSpPr/>
          <p:nvPr/>
        </p:nvSpPr>
        <p:spPr>
          <a:xfrm>
            <a:off x="7241987" y="2656749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8" name="Google Shape;3278;p142"/>
          <p:cNvSpPr/>
          <p:nvPr/>
        </p:nvSpPr>
        <p:spPr>
          <a:xfrm>
            <a:off x="6923462" y="2939524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9" name="Google Shape;3279;p142"/>
          <p:cNvSpPr/>
          <p:nvPr/>
        </p:nvSpPr>
        <p:spPr>
          <a:xfrm>
            <a:off x="7062062" y="2743699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0" name="Google Shape;3280;p142"/>
          <p:cNvSpPr/>
          <p:nvPr/>
        </p:nvSpPr>
        <p:spPr>
          <a:xfrm>
            <a:off x="7311972" y="1914562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1" name="Google Shape;3281;p142"/>
          <p:cNvSpPr/>
          <p:nvPr/>
        </p:nvSpPr>
        <p:spPr>
          <a:xfrm rot="-2471845">
            <a:off x="7769206" y="2236847"/>
            <a:ext cx="140741" cy="140741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2" name="Google Shape;3282;p142"/>
          <p:cNvSpPr/>
          <p:nvPr/>
        </p:nvSpPr>
        <p:spPr>
          <a:xfrm rot="-2471845">
            <a:off x="6150381" y="2656718"/>
            <a:ext cx="140741" cy="140741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3" name="Google Shape;3283;p142"/>
          <p:cNvSpPr/>
          <p:nvPr/>
        </p:nvSpPr>
        <p:spPr>
          <a:xfrm rot="-183466">
            <a:off x="6442804" y="3400830"/>
            <a:ext cx="140600" cy="1406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4" name="Google Shape;3284;p142"/>
          <p:cNvSpPr/>
          <p:nvPr/>
        </p:nvSpPr>
        <p:spPr>
          <a:xfrm rot="-183466">
            <a:off x="7062091" y="3438384"/>
            <a:ext cx="140600" cy="1406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5" name="Google Shape;3285;p142"/>
          <p:cNvSpPr/>
          <p:nvPr/>
        </p:nvSpPr>
        <p:spPr>
          <a:xfrm>
            <a:off x="6680172" y="1914549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86" name="Google Shape;3286;p142"/>
          <p:cNvPicPr preferRelativeResize="0"/>
          <p:nvPr/>
        </p:nvPicPr>
        <p:blipFill rotWithShape="1">
          <a:blip r:embed="rId4">
            <a:alphaModFix/>
          </a:blip>
          <a:srcRect b="73414" l="0" r="48113" t="0"/>
          <a:stretch/>
        </p:blipFill>
        <p:spPr>
          <a:xfrm>
            <a:off x="1202225" y="2333675"/>
            <a:ext cx="2823559" cy="572701"/>
          </a:xfrm>
          <a:prstGeom prst="rect">
            <a:avLst/>
          </a:prstGeom>
          <a:noFill/>
          <a:ln>
            <a:noFill/>
          </a:ln>
        </p:spPr>
      </p:pic>
      <p:sp>
        <p:nvSpPr>
          <p:cNvPr id="3287" name="Google Shape;3287;p142"/>
          <p:cNvSpPr/>
          <p:nvPr/>
        </p:nvSpPr>
        <p:spPr>
          <a:xfrm>
            <a:off x="6339525" y="2055250"/>
            <a:ext cx="1493100" cy="1379400"/>
          </a:xfrm>
          <a:prstGeom prst="ellipse">
            <a:avLst/>
          </a:prstGeom>
          <a:noFill/>
          <a:ln cap="flat" cmpd="sng" w="19050">
            <a:solidFill>
              <a:srgbClr val="E69138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8" name="Google Shape;3288;p142"/>
          <p:cNvSpPr/>
          <p:nvPr/>
        </p:nvSpPr>
        <p:spPr>
          <a:xfrm>
            <a:off x="6613313" y="2295950"/>
            <a:ext cx="974400" cy="943500"/>
          </a:xfrm>
          <a:prstGeom prst="ellipse">
            <a:avLst/>
          </a:prstGeom>
          <a:noFill/>
          <a:ln cap="flat" cmpd="sng" w="19050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89" name="Google Shape;3289;p142"/>
          <p:cNvPicPr preferRelativeResize="0"/>
          <p:nvPr/>
        </p:nvPicPr>
        <p:blipFill rotWithShape="1">
          <a:blip r:embed="rId4">
            <a:alphaModFix/>
          </a:blip>
          <a:srcRect b="33859" l="0" r="0" t="23688"/>
          <a:stretch/>
        </p:blipFill>
        <p:spPr>
          <a:xfrm>
            <a:off x="290850" y="3122825"/>
            <a:ext cx="4915800" cy="826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0" name="Google Shape;3290;p142"/>
          <p:cNvPicPr preferRelativeResize="0"/>
          <p:nvPr/>
        </p:nvPicPr>
        <p:blipFill rotWithShape="1">
          <a:blip r:embed="rId4">
            <a:alphaModFix/>
          </a:blip>
          <a:srcRect b="0" l="0" r="34823" t="63827"/>
          <a:stretch/>
        </p:blipFill>
        <p:spPr>
          <a:xfrm>
            <a:off x="1202225" y="4020775"/>
            <a:ext cx="3454423" cy="758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1" name="Google Shape;3291;p1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89076" y="1778672"/>
            <a:ext cx="2936700" cy="433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5" name="Shape 3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6" name="Google Shape;3296;p143"/>
          <p:cNvSpPr/>
          <p:nvPr/>
        </p:nvSpPr>
        <p:spPr>
          <a:xfrm>
            <a:off x="5338200" y="1733825"/>
            <a:ext cx="3657600" cy="2082600"/>
          </a:xfrm>
          <a:prstGeom prst="rect">
            <a:avLst/>
          </a:prstGeom>
          <a:solidFill>
            <a:srgbClr val="C9DAF8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7" name="Google Shape;3297;p143"/>
          <p:cNvSpPr/>
          <p:nvPr/>
        </p:nvSpPr>
        <p:spPr>
          <a:xfrm>
            <a:off x="6339525" y="2055250"/>
            <a:ext cx="1493100" cy="1379400"/>
          </a:xfrm>
          <a:prstGeom prst="ellipse">
            <a:avLst/>
          </a:prstGeom>
          <a:solidFill>
            <a:srgbClr val="F4CCCC"/>
          </a:solidFill>
          <a:ln cap="flat" cmpd="sng" w="19050">
            <a:solidFill>
              <a:srgbClr val="E69138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8" name="Google Shape;3298;p14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99" name="Google Shape;3299;p143"/>
          <p:cNvSpPr txBox="1"/>
          <p:nvPr>
            <p:ph idx="1" type="body"/>
          </p:nvPr>
        </p:nvSpPr>
        <p:spPr>
          <a:xfrm>
            <a:off x="311700" y="1152475"/>
            <a:ext cx="8684100" cy="8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 i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300" name="Google Shape;3300;p14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301" name="Google Shape;3301;p14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3302" name="Google Shape;3302;p143"/>
          <p:cNvSpPr txBox="1"/>
          <p:nvPr/>
        </p:nvSpPr>
        <p:spPr>
          <a:xfrm>
            <a:off x="6680163" y="3820726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X1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03" name="Google Shape;3303;p143"/>
          <p:cNvSpPr txBox="1"/>
          <p:nvPr/>
        </p:nvSpPr>
        <p:spPr>
          <a:xfrm>
            <a:off x="4333475" y="2512113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X2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04" name="Google Shape;3304;p143"/>
          <p:cNvSpPr/>
          <p:nvPr/>
        </p:nvSpPr>
        <p:spPr>
          <a:xfrm>
            <a:off x="6846337" y="2547874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5" name="Google Shape;3305;p143"/>
          <p:cNvSpPr/>
          <p:nvPr/>
        </p:nvSpPr>
        <p:spPr>
          <a:xfrm>
            <a:off x="6320047" y="2207924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6" name="Google Shape;3306;p143"/>
          <p:cNvSpPr/>
          <p:nvPr/>
        </p:nvSpPr>
        <p:spPr>
          <a:xfrm>
            <a:off x="7062062" y="2549674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7" name="Google Shape;3307;p143"/>
          <p:cNvSpPr/>
          <p:nvPr/>
        </p:nvSpPr>
        <p:spPr>
          <a:xfrm>
            <a:off x="7143262" y="2942412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8" name="Google Shape;3308;p143"/>
          <p:cNvSpPr/>
          <p:nvPr/>
        </p:nvSpPr>
        <p:spPr>
          <a:xfrm>
            <a:off x="7832597" y="2826399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9" name="Google Shape;3309;p143"/>
          <p:cNvSpPr/>
          <p:nvPr/>
        </p:nvSpPr>
        <p:spPr>
          <a:xfrm>
            <a:off x="6099747" y="3083099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0" name="Google Shape;3310;p143"/>
          <p:cNvSpPr/>
          <p:nvPr/>
        </p:nvSpPr>
        <p:spPr>
          <a:xfrm>
            <a:off x="7565472" y="3348774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1" name="Google Shape;3311;p143"/>
          <p:cNvSpPr/>
          <p:nvPr/>
        </p:nvSpPr>
        <p:spPr>
          <a:xfrm>
            <a:off x="6785037" y="2743699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2" name="Google Shape;3312;p143"/>
          <p:cNvSpPr/>
          <p:nvPr/>
        </p:nvSpPr>
        <p:spPr>
          <a:xfrm>
            <a:off x="7241987" y="2656749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3" name="Google Shape;3313;p143"/>
          <p:cNvSpPr/>
          <p:nvPr/>
        </p:nvSpPr>
        <p:spPr>
          <a:xfrm>
            <a:off x="6923462" y="2939524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4" name="Google Shape;3314;p143"/>
          <p:cNvSpPr/>
          <p:nvPr/>
        </p:nvSpPr>
        <p:spPr>
          <a:xfrm>
            <a:off x="7062062" y="2743699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5" name="Google Shape;3315;p143"/>
          <p:cNvSpPr/>
          <p:nvPr/>
        </p:nvSpPr>
        <p:spPr>
          <a:xfrm>
            <a:off x="7311972" y="1914562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6" name="Google Shape;3316;p143"/>
          <p:cNvSpPr/>
          <p:nvPr/>
        </p:nvSpPr>
        <p:spPr>
          <a:xfrm rot="-2471845">
            <a:off x="7769206" y="2236847"/>
            <a:ext cx="140741" cy="140741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7" name="Google Shape;3317;p143"/>
          <p:cNvSpPr/>
          <p:nvPr/>
        </p:nvSpPr>
        <p:spPr>
          <a:xfrm rot="-2471845">
            <a:off x="6150381" y="2656718"/>
            <a:ext cx="140741" cy="140741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8" name="Google Shape;3318;p143"/>
          <p:cNvSpPr/>
          <p:nvPr/>
        </p:nvSpPr>
        <p:spPr>
          <a:xfrm rot="-183466">
            <a:off x="6442804" y="3400830"/>
            <a:ext cx="140600" cy="1406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9" name="Google Shape;3319;p143"/>
          <p:cNvSpPr/>
          <p:nvPr/>
        </p:nvSpPr>
        <p:spPr>
          <a:xfrm rot="-183466">
            <a:off x="7062091" y="3438384"/>
            <a:ext cx="140600" cy="1406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0" name="Google Shape;3320;p143"/>
          <p:cNvSpPr/>
          <p:nvPr/>
        </p:nvSpPr>
        <p:spPr>
          <a:xfrm>
            <a:off x="6680172" y="1914549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1" name="Google Shape;3321;p143"/>
          <p:cNvSpPr/>
          <p:nvPr/>
        </p:nvSpPr>
        <p:spPr>
          <a:xfrm>
            <a:off x="6613313" y="2295950"/>
            <a:ext cx="974400" cy="943500"/>
          </a:xfrm>
          <a:prstGeom prst="ellipse">
            <a:avLst/>
          </a:prstGeom>
          <a:noFill/>
          <a:ln cap="flat" cmpd="sng" w="19050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22" name="Google Shape;3322;p143"/>
          <p:cNvPicPr preferRelativeResize="0"/>
          <p:nvPr/>
        </p:nvPicPr>
        <p:blipFill rotWithShape="1">
          <a:blip r:embed="rId4">
            <a:alphaModFix/>
          </a:blip>
          <a:srcRect b="73414" l="0" r="48113" t="0"/>
          <a:stretch/>
        </p:blipFill>
        <p:spPr>
          <a:xfrm>
            <a:off x="1202225" y="2333675"/>
            <a:ext cx="2823559" cy="572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3" name="Google Shape;3323;p143"/>
          <p:cNvPicPr preferRelativeResize="0"/>
          <p:nvPr/>
        </p:nvPicPr>
        <p:blipFill rotWithShape="1">
          <a:blip r:embed="rId4">
            <a:alphaModFix/>
          </a:blip>
          <a:srcRect b="33859" l="0" r="0" t="23688"/>
          <a:stretch/>
        </p:blipFill>
        <p:spPr>
          <a:xfrm>
            <a:off x="290850" y="3122825"/>
            <a:ext cx="4915800" cy="826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4" name="Google Shape;3324;p143"/>
          <p:cNvPicPr preferRelativeResize="0"/>
          <p:nvPr/>
        </p:nvPicPr>
        <p:blipFill rotWithShape="1">
          <a:blip r:embed="rId4">
            <a:alphaModFix/>
          </a:blip>
          <a:srcRect b="0" l="0" r="34823" t="63827"/>
          <a:stretch/>
        </p:blipFill>
        <p:spPr>
          <a:xfrm>
            <a:off x="1202225" y="4020775"/>
            <a:ext cx="3454423" cy="758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5" name="Google Shape;3325;p1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89076" y="1778672"/>
            <a:ext cx="2936700" cy="433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9" name="Shape 3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0" name="Google Shape;3330;p14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31" name="Google Shape;3331;p144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How to deal with very large feature space?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As polynomial order grows larger, the number of computations necessary to solve for margins also grows!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 answer lies in the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kernel trick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which makes use of the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inner product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of vectors, also known as the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dot product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332" name="Google Shape;3332;p14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333" name="Google Shape;3333;p14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7" name="Shape 3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" name="Google Shape;3338;p14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39" name="Google Shape;3339;p145"/>
          <p:cNvSpPr txBox="1"/>
          <p:nvPr>
            <p:ph idx="1" type="body"/>
          </p:nvPr>
        </p:nvSpPr>
        <p:spPr>
          <a:xfrm>
            <a:off x="311700" y="1152475"/>
            <a:ext cx="8684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Dot Product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340" name="Google Shape;3340;p14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341" name="Google Shape;3341;p14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2" name="Google Shape;3342;p1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6224" y="1804175"/>
            <a:ext cx="2748675" cy="4940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43" name="Google Shape;3343;p145"/>
          <p:cNvCxnSpPr/>
          <p:nvPr/>
        </p:nvCxnSpPr>
        <p:spPr>
          <a:xfrm flipH="1" rot="10800000">
            <a:off x="4738475" y="1861825"/>
            <a:ext cx="1261500" cy="17487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344" name="Google Shape;3344;p145"/>
          <p:cNvCxnSpPr/>
          <p:nvPr/>
        </p:nvCxnSpPr>
        <p:spPr>
          <a:xfrm flipH="1" rot="10800000">
            <a:off x="4753875" y="3113125"/>
            <a:ext cx="2569200" cy="4974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345" name="Google Shape;3345;p145"/>
          <p:cNvSpPr txBox="1"/>
          <p:nvPr/>
        </p:nvSpPr>
        <p:spPr>
          <a:xfrm>
            <a:off x="5789775" y="1523375"/>
            <a:ext cx="3897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a</a:t>
            </a:r>
            <a:endParaRPr b="1" sz="1600"/>
          </a:p>
        </p:txBody>
      </p:sp>
      <p:sp>
        <p:nvSpPr>
          <p:cNvPr id="3346" name="Google Shape;3346;p145"/>
          <p:cNvSpPr txBox="1"/>
          <p:nvPr/>
        </p:nvSpPr>
        <p:spPr>
          <a:xfrm>
            <a:off x="7158975" y="2730675"/>
            <a:ext cx="3897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b</a:t>
            </a:r>
            <a:endParaRPr b="1" sz="1600"/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0" name="Shape 3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1" name="Google Shape;3351;p14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52" name="Google Shape;3352;p146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Dot Product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353" name="Google Shape;3353;p14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354" name="Google Shape;3354;p14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5" name="Google Shape;3355;p1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6224" y="1804175"/>
            <a:ext cx="2748675" cy="4940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56" name="Google Shape;3356;p146"/>
          <p:cNvCxnSpPr/>
          <p:nvPr/>
        </p:nvCxnSpPr>
        <p:spPr>
          <a:xfrm flipH="1" rot="10800000">
            <a:off x="4738475" y="1861825"/>
            <a:ext cx="1261500" cy="17487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357" name="Google Shape;3357;p146"/>
          <p:cNvCxnSpPr/>
          <p:nvPr/>
        </p:nvCxnSpPr>
        <p:spPr>
          <a:xfrm flipH="1" rot="10800000">
            <a:off x="4753875" y="3113125"/>
            <a:ext cx="2569200" cy="4974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358" name="Google Shape;3358;p146"/>
          <p:cNvSpPr txBox="1"/>
          <p:nvPr/>
        </p:nvSpPr>
        <p:spPr>
          <a:xfrm>
            <a:off x="5789775" y="1523375"/>
            <a:ext cx="3897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a</a:t>
            </a:r>
            <a:endParaRPr b="1" sz="1600"/>
          </a:p>
        </p:txBody>
      </p:sp>
      <p:sp>
        <p:nvSpPr>
          <p:cNvPr id="3359" name="Google Shape;3359;p146"/>
          <p:cNvSpPr txBox="1"/>
          <p:nvPr/>
        </p:nvSpPr>
        <p:spPr>
          <a:xfrm>
            <a:off x="7158975" y="2730675"/>
            <a:ext cx="3897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b</a:t>
            </a:r>
            <a:endParaRPr b="1" sz="1600"/>
          </a:p>
        </p:txBody>
      </p:sp>
      <p:cxnSp>
        <p:nvCxnSpPr>
          <p:cNvPr id="3360" name="Google Shape;3360;p146"/>
          <p:cNvCxnSpPr/>
          <p:nvPr/>
        </p:nvCxnSpPr>
        <p:spPr>
          <a:xfrm rot="10800000">
            <a:off x="4748675" y="1861825"/>
            <a:ext cx="1251300" cy="0"/>
          </a:xfrm>
          <a:prstGeom prst="straightConnector1">
            <a:avLst/>
          </a:prstGeom>
          <a:noFill/>
          <a:ln cap="flat" cmpd="sng" w="19050">
            <a:solidFill>
              <a:srgbClr val="999999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3361" name="Google Shape;3361;p146"/>
          <p:cNvCxnSpPr/>
          <p:nvPr/>
        </p:nvCxnSpPr>
        <p:spPr>
          <a:xfrm flipH="1" rot="10800000">
            <a:off x="4738475" y="1872025"/>
            <a:ext cx="10200" cy="1738500"/>
          </a:xfrm>
          <a:prstGeom prst="straightConnector1">
            <a:avLst/>
          </a:prstGeom>
          <a:noFill/>
          <a:ln cap="flat" cmpd="sng" w="19050">
            <a:solidFill>
              <a:srgbClr val="999999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3362" name="Google Shape;3362;p146"/>
          <p:cNvCxnSpPr/>
          <p:nvPr/>
        </p:nvCxnSpPr>
        <p:spPr>
          <a:xfrm rot="10800000">
            <a:off x="7323075" y="3108025"/>
            <a:ext cx="0" cy="502500"/>
          </a:xfrm>
          <a:prstGeom prst="straightConnector1">
            <a:avLst/>
          </a:prstGeom>
          <a:noFill/>
          <a:ln cap="flat" cmpd="sng" w="19050">
            <a:solidFill>
              <a:srgbClr val="999999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3363" name="Google Shape;3363;p146"/>
          <p:cNvCxnSpPr/>
          <p:nvPr/>
        </p:nvCxnSpPr>
        <p:spPr>
          <a:xfrm>
            <a:off x="4805175" y="3610525"/>
            <a:ext cx="2517900" cy="15300"/>
          </a:xfrm>
          <a:prstGeom prst="straightConnector1">
            <a:avLst/>
          </a:prstGeom>
          <a:noFill/>
          <a:ln cap="flat" cmpd="sng" w="19050">
            <a:solidFill>
              <a:srgbClr val="999999"/>
            </a:solidFill>
            <a:prstDash val="dash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7" name="Shape 3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8" name="Google Shape;3368;p14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69" name="Google Shape;3369;p147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Dot Product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370" name="Google Shape;3370;p14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371" name="Google Shape;3371;p14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2" name="Google Shape;3372;p1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6224" y="1804175"/>
            <a:ext cx="2748675" cy="4940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73" name="Google Shape;3373;p147"/>
          <p:cNvCxnSpPr/>
          <p:nvPr/>
        </p:nvCxnSpPr>
        <p:spPr>
          <a:xfrm flipH="1" rot="10800000">
            <a:off x="4738475" y="1861825"/>
            <a:ext cx="1261500" cy="17487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374" name="Google Shape;3374;p147"/>
          <p:cNvCxnSpPr/>
          <p:nvPr/>
        </p:nvCxnSpPr>
        <p:spPr>
          <a:xfrm flipH="1" rot="10800000">
            <a:off x="4753875" y="3113125"/>
            <a:ext cx="2569200" cy="4974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375" name="Google Shape;3375;p147"/>
          <p:cNvSpPr txBox="1"/>
          <p:nvPr/>
        </p:nvSpPr>
        <p:spPr>
          <a:xfrm>
            <a:off x="5789775" y="1523375"/>
            <a:ext cx="3897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a</a:t>
            </a:r>
            <a:endParaRPr b="1" sz="1600"/>
          </a:p>
        </p:txBody>
      </p:sp>
      <p:sp>
        <p:nvSpPr>
          <p:cNvPr id="3376" name="Google Shape;3376;p147"/>
          <p:cNvSpPr txBox="1"/>
          <p:nvPr/>
        </p:nvSpPr>
        <p:spPr>
          <a:xfrm>
            <a:off x="7158975" y="2730675"/>
            <a:ext cx="3897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b</a:t>
            </a:r>
            <a:endParaRPr b="1" sz="1600"/>
          </a:p>
        </p:txBody>
      </p:sp>
      <p:cxnSp>
        <p:nvCxnSpPr>
          <p:cNvPr id="3377" name="Google Shape;3377;p147"/>
          <p:cNvCxnSpPr/>
          <p:nvPr/>
        </p:nvCxnSpPr>
        <p:spPr>
          <a:xfrm rot="10800000">
            <a:off x="4748675" y="1861825"/>
            <a:ext cx="1251300" cy="0"/>
          </a:xfrm>
          <a:prstGeom prst="straightConnector1">
            <a:avLst/>
          </a:prstGeom>
          <a:noFill/>
          <a:ln cap="flat" cmpd="sng" w="19050">
            <a:solidFill>
              <a:srgbClr val="999999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3378" name="Google Shape;3378;p147"/>
          <p:cNvCxnSpPr/>
          <p:nvPr/>
        </p:nvCxnSpPr>
        <p:spPr>
          <a:xfrm flipH="1" rot="10800000">
            <a:off x="4738475" y="1872025"/>
            <a:ext cx="10200" cy="1738500"/>
          </a:xfrm>
          <a:prstGeom prst="straightConnector1">
            <a:avLst/>
          </a:prstGeom>
          <a:noFill/>
          <a:ln cap="flat" cmpd="sng" w="19050">
            <a:solidFill>
              <a:srgbClr val="999999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3379" name="Google Shape;3379;p147"/>
          <p:cNvCxnSpPr/>
          <p:nvPr/>
        </p:nvCxnSpPr>
        <p:spPr>
          <a:xfrm rot="10800000">
            <a:off x="7323075" y="3108025"/>
            <a:ext cx="0" cy="502500"/>
          </a:xfrm>
          <a:prstGeom prst="straightConnector1">
            <a:avLst/>
          </a:prstGeom>
          <a:noFill/>
          <a:ln cap="flat" cmpd="sng" w="19050">
            <a:solidFill>
              <a:srgbClr val="999999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3380" name="Google Shape;3380;p147"/>
          <p:cNvCxnSpPr/>
          <p:nvPr/>
        </p:nvCxnSpPr>
        <p:spPr>
          <a:xfrm>
            <a:off x="4805175" y="3610525"/>
            <a:ext cx="2517900" cy="15300"/>
          </a:xfrm>
          <a:prstGeom prst="straightConnector1">
            <a:avLst/>
          </a:prstGeom>
          <a:noFill/>
          <a:ln cap="flat" cmpd="sng" w="19050">
            <a:solidFill>
              <a:srgbClr val="999999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3381" name="Google Shape;3381;p147"/>
          <p:cNvSpPr txBox="1"/>
          <p:nvPr/>
        </p:nvSpPr>
        <p:spPr>
          <a:xfrm>
            <a:off x="5115200" y="1451425"/>
            <a:ext cx="4233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666666"/>
                </a:solidFill>
              </a:rPr>
              <a:t>a</a:t>
            </a:r>
            <a:r>
              <a:rPr b="1" baseline="-25000" lang="en" sz="1600">
                <a:solidFill>
                  <a:srgbClr val="666666"/>
                </a:solidFill>
              </a:rPr>
              <a:t>1</a:t>
            </a:r>
            <a:endParaRPr b="1" baseline="-25000" sz="1600">
              <a:solidFill>
                <a:srgbClr val="666666"/>
              </a:solidFill>
            </a:endParaRPr>
          </a:p>
        </p:txBody>
      </p:sp>
      <p:sp>
        <p:nvSpPr>
          <p:cNvPr id="3382" name="Google Shape;3382;p147"/>
          <p:cNvSpPr txBox="1"/>
          <p:nvPr/>
        </p:nvSpPr>
        <p:spPr>
          <a:xfrm>
            <a:off x="5898350" y="3515325"/>
            <a:ext cx="4233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666666"/>
                </a:solidFill>
              </a:rPr>
              <a:t>b</a:t>
            </a:r>
            <a:r>
              <a:rPr b="1" baseline="-25000" lang="en" sz="1600">
                <a:solidFill>
                  <a:srgbClr val="666666"/>
                </a:solidFill>
              </a:rPr>
              <a:t>1</a:t>
            </a:r>
            <a:endParaRPr b="1" baseline="-25000" sz="1600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6" name="Shape 3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7" name="Google Shape;3387;p14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88" name="Google Shape;3388;p148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Dot Product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389" name="Google Shape;3389;p14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390" name="Google Shape;3390;p14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1" name="Google Shape;3391;p1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6224" y="1804175"/>
            <a:ext cx="2748675" cy="4940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92" name="Google Shape;3392;p148"/>
          <p:cNvCxnSpPr/>
          <p:nvPr/>
        </p:nvCxnSpPr>
        <p:spPr>
          <a:xfrm flipH="1" rot="10800000">
            <a:off x="4738475" y="1861825"/>
            <a:ext cx="1261500" cy="17487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393" name="Google Shape;3393;p148"/>
          <p:cNvCxnSpPr/>
          <p:nvPr/>
        </p:nvCxnSpPr>
        <p:spPr>
          <a:xfrm flipH="1" rot="10800000">
            <a:off x="4753875" y="3113125"/>
            <a:ext cx="2569200" cy="4974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394" name="Google Shape;3394;p148"/>
          <p:cNvSpPr txBox="1"/>
          <p:nvPr/>
        </p:nvSpPr>
        <p:spPr>
          <a:xfrm>
            <a:off x="5789775" y="1523375"/>
            <a:ext cx="3897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a</a:t>
            </a:r>
            <a:endParaRPr b="1" sz="1600"/>
          </a:p>
        </p:txBody>
      </p:sp>
      <p:sp>
        <p:nvSpPr>
          <p:cNvPr id="3395" name="Google Shape;3395;p148"/>
          <p:cNvSpPr txBox="1"/>
          <p:nvPr/>
        </p:nvSpPr>
        <p:spPr>
          <a:xfrm>
            <a:off x="7158975" y="2730675"/>
            <a:ext cx="3897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b</a:t>
            </a:r>
            <a:endParaRPr b="1" sz="1600"/>
          </a:p>
        </p:txBody>
      </p:sp>
      <p:cxnSp>
        <p:nvCxnSpPr>
          <p:cNvPr id="3396" name="Google Shape;3396;p148"/>
          <p:cNvCxnSpPr/>
          <p:nvPr/>
        </p:nvCxnSpPr>
        <p:spPr>
          <a:xfrm rot="10800000">
            <a:off x="4748675" y="1861825"/>
            <a:ext cx="1251300" cy="0"/>
          </a:xfrm>
          <a:prstGeom prst="straightConnector1">
            <a:avLst/>
          </a:prstGeom>
          <a:noFill/>
          <a:ln cap="flat" cmpd="sng" w="19050">
            <a:solidFill>
              <a:srgbClr val="999999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3397" name="Google Shape;3397;p148"/>
          <p:cNvCxnSpPr/>
          <p:nvPr/>
        </p:nvCxnSpPr>
        <p:spPr>
          <a:xfrm flipH="1" rot="10800000">
            <a:off x="4738475" y="1872025"/>
            <a:ext cx="10200" cy="1738500"/>
          </a:xfrm>
          <a:prstGeom prst="straightConnector1">
            <a:avLst/>
          </a:prstGeom>
          <a:noFill/>
          <a:ln cap="flat" cmpd="sng" w="19050">
            <a:solidFill>
              <a:srgbClr val="999999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3398" name="Google Shape;3398;p148"/>
          <p:cNvCxnSpPr/>
          <p:nvPr/>
        </p:nvCxnSpPr>
        <p:spPr>
          <a:xfrm rot="10800000">
            <a:off x="7323075" y="3108025"/>
            <a:ext cx="0" cy="502500"/>
          </a:xfrm>
          <a:prstGeom prst="straightConnector1">
            <a:avLst/>
          </a:prstGeom>
          <a:noFill/>
          <a:ln cap="flat" cmpd="sng" w="19050">
            <a:solidFill>
              <a:srgbClr val="999999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3399" name="Google Shape;3399;p148"/>
          <p:cNvCxnSpPr/>
          <p:nvPr/>
        </p:nvCxnSpPr>
        <p:spPr>
          <a:xfrm>
            <a:off x="4805175" y="3610525"/>
            <a:ext cx="2517900" cy="15300"/>
          </a:xfrm>
          <a:prstGeom prst="straightConnector1">
            <a:avLst/>
          </a:prstGeom>
          <a:noFill/>
          <a:ln cap="flat" cmpd="sng" w="19050">
            <a:solidFill>
              <a:srgbClr val="999999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3400" name="Google Shape;3400;p148"/>
          <p:cNvSpPr txBox="1"/>
          <p:nvPr/>
        </p:nvSpPr>
        <p:spPr>
          <a:xfrm>
            <a:off x="5115200" y="1451425"/>
            <a:ext cx="4233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666666"/>
                </a:solidFill>
              </a:rPr>
              <a:t>a</a:t>
            </a:r>
            <a:r>
              <a:rPr b="1" baseline="-25000" lang="en" sz="1600">
                <a:solidFill>
                  <a:srgbClr val="666666"/>
                </a:solidFill>
              </a:rPr>
              <a:t>1</a:t>
            </a:r>
            <a:endParaRPr b="1" baseline="-25000" sz="1600">
              <a:solidFill>
                <a:srgbClr val="666666"/>
              </a:solidFill>
            </a:endParaRPr>
          </a:p>
        </p:txBody>
      </p:sp>
      <p:sp>
        <p:nvSpPr>
          <p:cNvPr id="3401" name="Google Shape;3401;p148"/>
          <p:cNvSpPr txBox="1"/>
          <p:nvPr/>
        </p:nvSpPr>
        <p:spPr>
          <a:xfrm>
            <a:off x="5898350" y="3515325"/>
            <a:ext cx="4233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666666"/>
                </a:solidFill>
              </a:rPr>
              <a:t>b</a:t>
            </a:r>
            <a:r>
              <a:rPr b="1" baseline="-25000" lang="en" sz="1600">
                <a:solidFill>
                  <a:srgbClr val="666666"/>
                </a:solidFill>
              </a:rPr>
              <a:t>1</a:t>
            </a:r>
            <a:endParaRPr b="1" baseline="-25000" sz="1600">
              <a:solidFill>
                <a:srgbClr val="666666"/>
              </a:solidFill>
            </a:endParaRPr>
          </a:p>
        </p:txBody>
      </p:sp>
      <p:sp>
        <p:nvSpPr>
          <p:cNvPr id="3402" name="Google Shape;3402;p148"/>
          <p:cNvSpPr txBox="1"/>
          <p:nvPr/>
        </p:nvSpPr>
        <p:spPr>
          <a:xfrm>
            <a:off x="4360350" y="2449950"/>
            <a:ext cx="4233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666666"/>
                </a:solidFill>
              </a:rPr>
              <a:t>a</a:t>
            </a:r>
            <a:r>
              <a:rPr b="1" baseline="-25000" lang="en" sz="1600">
                <a:solidFill>
                  <a:srgbClr val="666666"/>
                </a:solidFill>
              </a:rPr>
              <a:t>2</a:t>
            </a:r>
            <a:endParaRPr b="1" baseline="-25000" sz="1600">
              <a:solidFill>
                <a:srgbClr val="666666"/>
              </a:solidFill>
            </a:endParaRPr>
          </a:p>
        </p:txBody>
      </p:sp>
      <p:sp>
        <p:nvSpPr>
          <p:cNvPr id="3403" name="Google Shape;3403;p148"/>
          <p:cNvSpPr txBox="1"/>
          <p:nvPr/>
        </p:nvSpPr>
        <p:spPr>
          <a:xfrm>
            <a:off x="7266550" y="3170600"/>
            <a:ext cx="4233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666666"/>
                </a:solidFill>
              </a:rPr>
              <a:t>b</a:t>
            </a:r>
            <a:r>
              <a:rPr b="1" baseline="-25000" lang="en" sz="1600">
                <a:solidFill>
                  <a:srgbClr val="666666"/>
                </a:solidFill>
              </a:rPr>
              <a:t>2</a:t>
            </a:r>
            <a:endParaRPr b="1" baseline="-25000" sz="1600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7" name="Shape 3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8" name="Google Shape;3408;p14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09" name="Google Shape;3409;p149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Dot Product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410" name="Google Shape;3410;p14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411" name="Google Shape;3411;p14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2" name="Google Shape;3412;p1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6224" y="1804175"/>
            <a:ext cx="2748675" cy="4940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13" name="Google Shape;3413;p149"/>
          <p:cNvCxnSpPr/>
          <p:nvPr/>
        </p:nvCxnSpPr>
        <p:spPr>
          <a:xfrm flipH="1" rot="10800000">
            <a:off x="4738475" y="1861825"/>
            <a:ext cx="1261500" cy="17487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414" name="Google Shape;3414;p149"/>
          <p:cNvCxnSpPr/>
          <p:nvPr/>
        </p:nvCxnSpPr>
        <p:spPr>
          <a:xfrm flipH="1" rot="10800000">
            <a:off x="4753875" y="3113125"/>
            <a:ext cx="2569200" cy="4974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415" name="Google Shape;3415;p149"/>
          <p:cNvSpPr txBox="1"/>
          <p:nvPr/>
        </p:nvSpPr>
        <p:spPr>
          <a:xfrm>
            <a:off x="5789775" y="1523375"/>
            <a:ext cx="3897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a</a:t>
            </a:r>
            <a:endParaRPr b="1" sz="1600"/>
          </a:p>
        </p:txBody>
      </p:sp>
      <p:sp>
        <p:nvSpPr>
          <p:cNvPr id="3416" name="Google Shape;3416;p149"/>
          <p:cNvSpPr txBox="1"/>
          <p:nvPr/>
        </p:nvSpPr>
        <p:spPr>
          <a:xfrm>
            <a:off x="7158975" y="2730675"/>
            <a:ext cx="3897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b</a:t>
            </a:r>
            <a:endParaRPr b="1" sz="1600"/>
          </a:p>
        </p:txBody>
      </p:sp>
      <p:cxnSp>
        <p:nvCxnSpPr>
          <p:cNvPr id="3417" name="Google Shape;3417;p149"/>
          <p:cNvCxnSpPr/>
          <p:nvPr/>
        </p:nvCxnSpPr>
        <p:spPr>
          <a:xfrm rot="10800000">
            <a:off x="4748675" y="1861825"/>
            <a:ext cx="1251300" cy="0"/>
          </a:xfrm>
          <a:prstGeom prst="straightConnector1">
            <a:avLst/>
          </a:prstGeom>
          <a:noFill/>
          <a:ln cap="flat" cmpd="sng" w="19050">
            <a:solidFill>
              <a:srgbClr val="999999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3418" name="Google Shape;3418;p149"/>
          <p:cNvCxnSpPr/>
          <p:nvPr/>
        </p:nvCxnSpPr>
        <p:spPr>
          <a:xfrm flipH="1" rot="10800000">
            <a:off x="4738475" y="1872025"/>
            <a:ext cx="10200" cy="1738500"/>
          </a:xfrm>
          <a:prstGeom prst="straightConnector1">
            <a:avLst/>
          </a:prstGeom>
          <a:noFill/>
          <a:ln cap="flat" cmpd="sng" w="19050">
            <a:solidFill>
              <a:srgbClr val="999999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3419" name="Google Shape;3419;p149"/>
          <p:cNvCxnSpPr/>
          <p:nvPr/>
        </p:nvCxnSpPr>
        <p:spPr>
          <a:xfrm rot="10800000">
            <a:off x="7323075" y="3108025"/>
            <a:ext cx="0" cy="502500"/>
          </a:xfrm>
          <a:prstGeom prst="straightConnector1">
            <a:avLst/>
          </a:prstGeom>
          <a:noFill/>
          <a:ln cap="flat" cmpd="sng" w="19050">
            <a:solidFill>
              <a:srgbClr val="999999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3420" name="Google Shape;3420;p149"/>
          <p:cNvCxnSpPr/>
          <p:nvPr/>
        </p:nvCxnSpPr>
        <p:spPr>
          <a:xfrm>
            <a:off x="4805175" y="3610525"/>
            <a:ext cx="2517900" cy="15300"/>
          </a:xfrm>
          <a:prstGeom prst="straightConnector1">
            <a:avLst/>
          </a:prstGeom>
          <a:noFill/>
          <a:ln cap="flat" cmpd="sng" w="19050">
            <a:solidFill>
              <a:srgbClr val="999999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3421" name="Google Shape;3421;p149"/>
          <p:cNvSpPr txBox="1"/>
          <p:nvPr/>
        </p:nvSpPr>
        <p:spPr>
          <a:xfrm>
            <a:off x="5115200" y="1451425"/>
            <a:ext cx="4233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666666"/>
                </a:solidFill>
              </a:rPr>
              <a:t>a</a:t>
            </a:r>
            <a:r>
              <a:rPr b="1" baseline="-25000" lang="en" sz="1600">
                <a:solidFill>
                  <a:srgbClr val="666666"/>
                </a:solidFill>
              </a:rPr>
              <a:t>1</a:t>
            </a:r>
            <a:endParaRPr b="1" baseline="-25000" sz="1600">
              <a:solidFill>
                <a:srgbClr val="666666"/>
              </a:solidFill>
            </a:endParaRPr>
          </a:p>
        </p:txBody>
      </p:sp>
      <p:sp>
        <p:nvSpPr>
          <p:cNvPr id="3422" name="Google Shape;3422;p149"/>
          <p:cNvSpPr txBox="1"/>
          <p:nvPr/>
        </p:nvSpPr>
        <p:spPr>
          <a:xfrm>
            <a:off x="5898350" y="3515325"/>
            <a:ext cx="4233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666666"/>
                </a:solidFill>
              </a:rPr>
              <a:t>b</a:t>
            </a:r>
            <a:r>
              <a:rPr b="1" baseline="-25000" lang="en" sz="1600">
                <a:solidFill>
                  <a:srgbClr val="666666"/>
                </a:solidFill>
              </a:rPr>
              <a:t>1</a:t>
            </a:r>
            <a:endParaRPr b="1" baseline="-25000" sz="1600">
              <a:solidFill>
                <a:srgbClr val="666666"/>
              </a:solidFill>
            </a:endParaRPr>
          </a:p>
        </p:txBody>
      </p:sp>
      <p:sp>
        <p:nvSpPr>
          <p:cNvPr id="3423" name="Google Shape;3423;p149"/>
          <p:cNvSpPr txBox="1"/>
          <p:nvPr/>
        </p:nvSpPr>
        <p:spPr>
          <a:xfrm>
            <a:off x="4360350" y="2449950"/>
            <a:ext cx="4233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666666"/>
                </a:solidFill>
              </a:rPr>
              <a:t>a</a:t>
            </a:r>
            <a:r>
              <a:rPr b="1" baseline="-25000" lang="en" sz="1600">
                <a:solidFill>
                  <a:srgbClr val="666666"/>
                </a:solidFill>
              </a:rPr>
              <a:t>2</a:t>
            </a:r>
            <a:endParaRPr b="1" baseline="-25000" sz="1600">
              <a:solidFill>
                <a:srgbClr val="666666"/>
              </a:solidFill>
            </a:endParaRPr>
          </a:p>
        </p:txBody>
      </p:sp>
      <p:sp>
        <p:nvSpPr>
          <p:cNvPr id="3424" name="Google Shape;3424;p149"/>
          <p:cNvSpPr txBox="1"/>
          <p:nvPr/>
        </p:nvSpPr>
        <p:spPr>
          <a:xfrm>
            <a:off x="7266550" y="3170600"/>
            <a:ext cx="4233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666666"/>
                </a:solidFill>
              </a:rPr>
              <a:t>b</a:t>
            </a:r>
            <a:r>
              <a:rPr b="1" baseline="-25000" lang="en" sz="1600">
                <a:solidFill>
                  <a:srgbClr val="666666"/>
                </a:solidFill>
              </a:rPr>
              <a:t>2</a:t>
            </a:r>
            <a:endParaRPr b="1" baseline="-25000" sz="1600">
              <a:solidFill>
                <a:srgbClr val="666666"/>
              </a:solidFill>
            </a:endParaRPr>
          </a:p>
        </p:txBody>
      </p:sp>
      <p:pic>
        <p:nvPicPr>
          <p:cNvPr id="3425" name="Google Shape;3425;p1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15200" y="2583698"/>
            <a:ext cx="2748675" cy="4253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9" name="Shape 3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0" name="Google Shape;3430;p15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31" name="Google Shape;3431;p150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Dot Product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432" name="Google Shape;3432;p15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433" name="Google Shape;3433;p15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4" name="Google Shape;3434;p1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6224" y="1804175"/>
            <a:ext cx="2748675" cy="4940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35" name="Google Shape;3435;p150"/>
          <p:cNvCxnSpPr/>
          <p:nvPr/>
        </p:nvCxnSpPr>
        <p:spPr>
          <a:xfrm flipH="1" rot="10800000">
            <a:off x="4738475" y="1861825"/>
            <a:ext cx="1261500" cy="17487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436" name="Google Shape;3436;p150"/>
          <p:cNvCxnSpPr/>
          <p:nvPr/>
        </p:nvCxnSpPr>
        <p:spPr>
          <a:xfrm flipH="1" rot="10800000">
            <a:off x="4753875" y="3113125"/>
            <a:ext cx="2569200" cy="4974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437" name="Google Shape;3437;p150"/>
          <p:cNvSpPr txBox="1"/>
          <p:nvPr/>
        </p:nvSpPr>
        <p:spPr>
          <a:xfrm>
            <a:off x="5789775" y="1523375"/>
            <a:ext cx="3897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a</a:t>
            </a:r>
            <a:endParaRPr b="1" sz="1600"/>
          </a:p>
        </p:txBody>
      </p:sp>
      <p:sp>
        <p:nvSpPr>
          <p:cNvPr id="3438" name="Google Shape;3438;p150"/>
          <p:cNvSpPr txBox="1"/>
          <p:nvPr/>
        </p:nvSpPr>
        <p:spPr>
          <a:xfrm>
            <a:off x="7158975" y="2730675"/>
            <a:ext cx="3897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b</a:t>
            </a:r>
            <a:endParaRPr b="1" sz="1600"/>
          </a:p>
        </p:txBody>
      </p:sp>
      <p:cxnSp>
        <p:nvCxnSpPr>
          <p:cNvPr id="3439" name="Google Shape;3439;p150"/>
          <p:cNvCxnSpPr/>
          <p:nvPr/>
        </p:nvCxnSpPr>
        <p:spPr>
          <a:xfrm rot="10800000">
            <a:off x="4748675" y="1861825"/>
            <a:ext cx="1251300" cy="0"/>
          </a:xfrm>
          <a:prstGeom prst="straightConnector1">
            <a:avLst/>
          </a:prstGeom>
          <a:noFill/>
          <a:ln cap="flat" cmpd="sng" w="19050">
            <a:solidFill>
              <a:srgbClr val="999999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3440" name="Google Shape;3440;p150"/>
          <p:cNvCxnSpPr/>
          <p:nvPr/>
        </p:nvCxnSpPr>
        <p:spPr>
          <a:xfrm flipH="1" rot="10800000">
            <a:off x="4738475" y="1872025"/>
            <a:ext cx="10200" cy="1738500"/>
          </a:xfrm>
          <a:prstGeom prst="straightConnector1">
            <a:avLst/>
          </a:prstGeom>
          <a:noFill/>
          <a:ln cap="flat" cmpd="sng" w="19050">
            <a:solidFill>
              <a:srgbClr val="999999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3441" name="Google Shape;3441;p150"/>
          <p:cNvCxnSpPr/>
          <p:nvPr/>
        </p:nvCxnSpPr>
        <p:spPr>
          <a:xfrm rot="10800000">
            <a:off x="7323075" y="3108025"/>
            <a:ext cx="0" cy="502500"/>
          </a:xfrm>
          <a:prstGeom prst="straightConnector1">
            <a:avLst/>
          </a:prstGeom>
          <a:noFill/>
          <a:ln cap="flat" cmpd="sng" w="19050">
            <a:solidFill>
              <a:srgbClr val="999999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3442" name="Google Shape;3442;p150"/>
          <p:cNvCxnSpPr/>
          <p:nvPr/>
        </p:nvCxnSpPr>
        <p:spPr>
          <a:xfrm>
            <a:off x="4805175" y="3610525"/>
            <a:ext cx="2517900" cy="15300"/>
          </a:xfrm>
          <a:prstGeom prst="straightConnector1">
            <a:avLst/>
          </a:prstGeom>
          <a:noFill/>
          <a:ln cap="flat" cmpd="sng" w="19050">
            <a:solidFill>
              <a:srgbClr val="999999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3443" name="Google Shape;3443;p150"/>
          <p:cNvSpPr txBox="1"/>
          <p:nvPr/>
        </p:nvSpPr>
        <p:spPr>
          <a:xfrm>
            <a:off x="5115200" y="1451425"/>
            <a:ext cx="4233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666666"/>
                </a:solidFill>
              </a:rPr>
              <a:t>a</a:t>
            </a:r>
            <a:r>
              <a:rPr b="1" baseline="-25000" lang="en" sz="1600">
                <a:solidFill>
                  <a:srgbClr val="666666"/>
                </a:solidFill>
              </a:rPr>
              <a:t>1</a:t>
            </a:r>
            <a:endParaRPr b="1" baseline="-25000" sz="1600">
              <a:solidFill>
                <a:srgbClr val="666666"/>
              </a:solidFill>
            </a:endParaRPr>
          </a:p>
        </p:txBody>
      </p:sp>
      <p:sp>
        <p:nvSpPr>
          <p:cNvPr id="3444" name="Google Shape;3444;p150"/>
          <p:cNvSpPr txBox="1"/>
          <p:nvPr/>
        </p:nvSpPr>
        <p:spPr>
          <a:xfrm>
            <a:off x="5898350" y="3515325"/>
            <a:ext cx="4233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666666"/>
                </a:solidFill>
              </a:rPr>
              <a:t>b</a:t>
            </a:r>
            <a:r>
              <a:rPr b="1" baseline="-25000" lang="en" sz="1600">
                <a:solidFill>
                  <a:srgbClr val="666666"/>
                </a:solidFill>
              </a:rPr>
              <a:t>1</a:t>
            </a:r>
            <a:endParaRPr b="1" baseline="-25000" sz="1600">
              <a:solidFill>
                <a:srgbClr val="666666"/>
              </a:solidFill>
            </a:endParaRPr>
          </a:p>
        </p:txBody>
      </p:sp>
      <p:sp>
        <p:nvSpPr>
          <p:cNvPr id="3445" name="Google Shape;3445;p150"/>
          <p:cNvSpPr txBox="1"/>
          <p:nvPr/>
        </p:nvSpPr>
        <p:spPr>
          <a:xfrm>
            <a:off x="4360350" y="2449950"/>
            <a:ext cx="4233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666666"/>
                </a:solidFill>
              </a:rPr>
              <a:t>a</a:t>
            </a:r>
            <a:r>
              <a:rPr b="1" baseline="-25000" lang="en" sz="1600">
                <a:solidFill>
                  <a:srgbClr val="666666"/>
                </a:solidFill>
              </a:rPr>
              <a:t>2</a:t>
            </a:r>
            <a:endParaRPr b="1" baseline="-25000" sz="1600">
              <a:solidFill>
                <a:srgbClr val="666666"/>
              </a:solidFill>
            </a:endParaRPr>
          </a:p>
        </p:txBody>
      </p:sp>
      <p:sp>
        <p:nvSpPr>
          <p:cNvPr id="3446" name="Google Shape;3446;p150"/>
          <p:cNvSpPr txBox="1"/>
          <p:nvPr/>
        </p:nvSpPr>
        <p:spPr>
          <a:xfrm>
            <a:off x="7266550" y="3170600"/>
            <a:ext cx="4233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666666"/>
                </a:solidFill>
              </a:rPr>
              <a:t>b</a:t>
            </a:r>
            <a:r>
              <a:rPr b="1" baseline="-25000" lang="en" sz="1600">
                <a:solidFill>
                  <a:srgbClr val="666666"/>
                </a:solidFill>
              </a:rPr>
              <a:t>2</a:t>
            </a:r>
            <a:endParaRPr b="1" baseline="-25000" sz="1600">
              <a:solidFill>
                <a:srgbClr val="666666"/>
              </a:solidFill>
            </a:endParaRPr>
          </a:p>
        </p:txBody>
      </p:sp>
      <p:pic>
        <p:nvPicPr>
          <p:cNvPr id="3447" name="Google Shape;3447;p1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6229" y="3124486"/>
            <a:ext cx="2847009" cy="622000"/>
          </a:xfrm>
          <a:prstGeom prst="rect">
            <a:avLst/>
          </a:prstGeom>
          <a:noFill/>
          <a:ln>
            <a:noFill/>
          </a:ln>
        </p:spPr>
      </p:pic>
      <p:sp>
        <p:nvSpPr>
          <p:cNvPr id="3448" name="Google Shape;3448;p150"/>
          <p:cNvSpPr/>
          <p:nvPr/>
        </p:nvSpPr>
        <p:spPr>
          <a:xfrm rot="1035296">
            <a:off x="4514697" y="2672159"/>
            <a:ext cx="1386605" cy="1251200"/>
          </a:xfrm>
          <a:prstGeom prst="arc">
            <a:avLst>
              <a:gd fmla="val 16200000" name="adj1"/>
              <a:gd fmla="val 21079717" name="adj2"/>
            </a:avLst>
          </a:prstGeom>
          <a:noFill/>
          <a:ln cap="flat" cmpd="sng" w="19050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9" name="Google Shape;3449;p150"/>
          <p:cNvSpPr txBox="1"/>
          <p:nvPr/>
        </p:nvSpPr>
        <p:spPr>
          <a:xfrm>
            <a:off x="5652875" y="2598850"/>
            <a:ext cx="4233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100">
                <a:solidFill>
                  <a:srgbClr val="666666"/>
                </a:solidFill>
              </a:rPr>
              <a:t>θ</a:t>
            </a:r>
            <a:endParaRPr baseline="-25000" i="1" sz="2100">
              <a:solidFill>
                <a:srgbClr val="666666"/>
              </a:solidFill>
            </a:endParaRPr>
          </a:p>
        </p:txBody>
      </p:sp>
      <p:pic>
        <p:nvPicPr>
          <p:cNvPr id="3450" name="Google Shape;3450;p1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15200" y="2583698"/>
            <a:ext cx="2748675" cy="4253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4" name="Shape 3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5" name="Google Shape;3455;p15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56" name="Google Shape;3456;p151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Notice how the dot product can be thought of as a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similarity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between the vectors.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457" name="Google Shape;3457;p15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458" name="Google Shape;3458;p15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59" name="Google Shape;3459;p151"/>
          <p:cNvCxnSpPr/>
          <p:nvPr/>
        </p:nvCxnSpPr>
        <p:spPr>
          <a:xfrm flipH="1" rot="10800000">
            <a:off x="4738475" y="2700025"/>
            <a:ext cx="1261500" cy="17487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460" name="Google Shape;3460;p151"/>
          <p:cNvCxnSpPr/>
          <p:nvPr/>
        </p:nvCxnSpPr>
        <p:spPr>
          <a:xfrm flipH="1" rot="10800000">
            <a:off x="4753875" y="3951325"/>
            <a:ext cx="2569200" cy="4974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461" name="Google Shape;3461;p151"/>
          <p:cNvSpPr txBox="1"/>
          <p:nvPr/>
        </p:nvSpPr>
        <p:spPr>
          <a:xfrm>
            <a:off x="5789775" y="2361575"/>
            <a:ext cx="3897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a</a:t>
            </a:r>
            <a:endParaRPr b="1" sz="1600"/>
          </a:p>
        </p:txBody>
      </p:sp>
      <p:sp>
        <p:nvSpPr>
          <p:cNvPr id="3462" name="Google Shape;3462;p151"/>
          <p:cNvSpPr txBox="1"/>
          <p:nvPr/>
        </p:nvSpPr>
        <p:spPr>
          <a:xfrm>
            <a:off x="7158975" y="3568875"/>
            <a:ext cx="3897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b</a:t>
            </a:r>
            <a:endParaRPr b="1" sz="1600"/>
          </a:p>
        </p:txBody>
      </p:sp>
      <p:sp>
        <p:nvSpPr>
          <p:cNvPr id="3463" name="Google Shape;3463;p151"/>
          <p:cNvSpPr/>
          <p:nvPr/>
        </p:nvSpPr>
        <p:spPr>
          <a:xfrm rot="1035296">
            <a:off x="4514697" y="3510359"/>
            <a:ext cx="1386605" cy="1251200"/>
          </a:xfrm>
          <a:prstGeom prst="arc">
            <a:avLst>
              <a:gd fmla="val 16200000" name="adj1"/>
              <a:gd fmla="val 21079717" name="adj2"/>
            </a:avLst>
          </a:prstGeom>
          <a:noFill/>
          <a:ln cap="flat" cmpd="sng" w="19050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4" name="Google Shape;3464;p151"/>
          <p:cNvSpPr txBox="1"/>
          <p:nvPr/>
        </p:nvSpPr>
        <p:spPr>
          <a:xfrm>
            <a:off x="5652875" y="3437050"/>
            <a:ext cx="4233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100">
                <a:solidFill>
                  <a:srgbClr val="666666"/>
                </a:solidFill>
              </a:rPr>
              <a:t>θ</a:t>
            </a:r>
            <a:endParaRPr baseline="-25000" i="1" sz="2100">
              <a:solidFill>
                <a:srgbClr val="666666"/>
              </a:solidFill>
            </a:endParaRPr>
          </a:p>
        </p:txBody>
      </p:sp>
      <p:pic>
        <p:nvPicPr>
          <p:cNvPr id="3465" name="Google Shape;3465;p1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6229" y="3124486"/>
            <a:ext cx="2847009" cy="62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5" name="Google Shape;165;p26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1960s-1990s: Vapnik continues to work on further developing Support Vector Machines.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66" name="Google Shape;166;p2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67" name="Google Shape;167;p2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6"/>
          <p:cNvPicPr preferRelativeResize="0"/>
          <p:nvPr/>
        </p:nvPicPr>
        <p:blipFill rotWithShape="1">
          <a:blip r:embed="rId4">
            <a:alphaModFix/>
          </a:blip>
          <a:srcRect b="0" l="25738" r="0" t="13292"/>
          <a:stretch/>
        </p:blipFill>
        <p:spPr>
          <a:xfrm>
            <a:off x="6196825" y="2748700"/>
            <a:ext cx="1655550" cy="1929225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2940000" dist="76200">
              <a:srgbClr val="674EA7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9" name="Shape 3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0" name="Google Shape;3470;p15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71" name="Google Shape;3471;p152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cos(0</a:t>
            </a:r>
            <a:r>
              <a:rPr baseline="30000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o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) = 1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cos(90</a:t>
            </a:r>
            <a:r>
              <a:rPr baseline="30000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o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) = 0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cos(180</a:t>
            </a:r>
            <a:r>
              <a:rPr baseline="30000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o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) = -1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472" name="Google Shape;3472;p15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473" name="Google Shape;3473;p15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74" name="Google Shape;3474;p152"/>
          <p:cNvCxnSpPr/>
          <p:nvPr/>
        </p:nvCxnSpPr>
        <p:spPr>
          <a:xfrm flipH="1" rot="10800000">
            <a:off x="4738475" y="2700025"/>
            <a:ext cx="1261500" cy="17487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475" name="Google Shape;3475;p152"/>
          <p:cNvCxnSpPr/>
          <p:nvPr/>
        </p:nvCxnSpPr>
        <p:spPr>
          <a:xfrm flipH="1" rot="10800000">
            <a:off x="4753875" y="3951325"/>
            <a:ext cx="2569200" cy="4974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476" name="Google Shape;3476;p152"/>
          <p:cNvSpPr txBox="1"/>
          <p:nvPr/>
        </p:nvSpPr>
        <p:spPr>
          <a:xfrm>
            <a:off x="5789775" y="2361575"/>
            <a:ext cx="3897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a</a:t>
            </a:r>
            <a:endParaRPr b="1" sz="1600"/>
          </a:p>
        </p:txBody>
      </p:sp>
      <p:sp>
        <p:nvSpPr>
          <p:cNvPr id="3477" name="Google Shape;3477;p152"/>
          <p:cNvSpPr txBox="1"/>
          <p:nvPr/>
        </p:nvSpPr>
        <p:spPr>
          <a:xfrm>
            <a:off x="7158975" y="3568875"/>
            <a:ext cx="3897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b</a:t>
            </a:r>
            <a:endParaRPr b="1" sz="1600"/>
          </a:p>
        </p:txBody>
      </p:sp>
      <p:sp>
        <p:nvSpPr>
          <p:cNvPr id="3478" name="Google Shape;3478;p152"/>
          <p:cNvSpPr/>
          <p:nvPr/>
        </p:nvSpPr>
        <p:spPr>
          <a:xfrm rot="1035296">
            <a:off x="4514697" y="3510359"/>
            <a:ext cx="1386605" cy="1251200"/>
          </a:xfrm>
          <a:prstGeom prst="arc">
            <a:avLst>
              <a:gd fmla="val 16200000" name="adj1"/>
              <a:gd fmla="val 21079717" name="adj2"/>
            </a:avLst>
          </a:prstGeom>
          <a:noFill/>
          <a:ln cap="flat" cmpd="sng" w="19050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9" name="Google Shape;3479;p152"/>
          <p:cNvSpPr txBox="1"/>
          <p:nvPr/>
        </p:nvSpPr>
        <p:spPr>
          <a:xfrm>
            <a:off x="5652875" y="3437050"/>
            <a:ext cx="4233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100">
                <a:solidFill>
                  <a:srgbClr val="666666"/>
                </a:solidFill>
              </a:rPr>
              <a:t>θ</a:t>
            </a:r>
            <a:endParaRPr baseline="-25000" i="1" sz="2100">
              <a:solidFill>
                <a:srgbClr val="666666"/>
              </a:solidFill>
            </a:endParaRPr>
          </a:p>
        </p:txBody>
      </p:sp>
      <p:pic>
        <p:nvPicPr>
          <p:cNvPr id="3480" name="Google Shape;3480;p1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6229" y="3124486"/>
            <a:ext cx="2847009" cy="62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4" name="Shape 3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5" name="Google Shape;3485;p15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86" name="Google Shape;3486;p153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Linear Support Vector Classifier rewritten: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487" name="Google Shape;3487;p15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488" name="Google Shape;3488;p15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9" name="Google Shape;3489;p1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97087" y="1772750"/>
            <a:ext cx="4349826" cy="1286900"/>
          </a:xfrm>
          <a:prstGeom prst="rect">
            <a:avLst/>
          </a:prstGeom>
          <a:noFill/>
          <a:ln>
            <a:noFill/>
          </a:ln>
        </p:spPr>
      </p:pic>
      <p:sp>
        <p:nvSpPr>
          <p:cNvPr id="3490" name="Google Shape;3490;p153"/>
          <p:cNvSpPr/>
          <p:nvPr/>
        </p:nvSpPr>
        <p:spPr>
          <a:xfrm>
            <a:off x="1575567" y="3014344"/>
            <a:ext cx="2380779" cy="1654527"/>
          </a:xfrm>
          <a:custGeom>
            <a:rect b="b" l="l" r="r" t="t"/>
            <a:pathLst>
              <a:path extrusionOk="0" h="83069" w="119532">
                <a:moveTo>
                  <a:pt x="0" y="0"/>
                </a:moveTo>
                <a:lnTo>
                  <a:pt x="111322" y="83069"/>
                </a:lnTo>
                <a:lnTo>
                  <a:pt x="119291" y="82828"/>
                </a:lnTo>
                <a:lnTo>
                  <a:pt x="119532" y="0"/>
                </a:lnTo>
                <a:close/>
              </a:path>
            </a:pathLst>
          </a:cu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491" name="Google Shape;3491;p153"/>
          <p:cNvSpPr/>
          <p:nvPr/>
        </p:nvSpPr>
        <p:spPr>
          <a:xfrm>
            <a:off x="1046497" y="3009544"/>
            <a:ext cx="2746324" cy="1659327"/>
          </a:xfrm>
          <a:custGeom>
            <a:rect b="b" l="l" r="r" t="t"/>
            <a:pathLst>
              <a:path extrusionOk="0" h="83310" w="137885">
                <a:moveTo>
                  <a:pt x="0" y="241"/>
                </a:moveTo>
                <a:lnTo>
                  <a:pt x="25839" y="0"/>
                </a:lnTo>
                <a:lnTo>
                  <a:pt x="137885" y="83310"/>
                </a:lnTo>
                <a:lnTo>
                  <a:pt x="0" y="83310"/>
                </a:lnTo>
                <a:close/>
              </a:path>
            </a:pathLst>
          </a:custGeom>
          <a:solidFill>
            <a:srgbClr val="D0E0E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492" name="Google Shape;3492;p153"/>
          <p:cNvSpPr/>
          <p:nvPr/>
        </p:nvSpPr>
        <p:spPr>
          <a:xfrm>
            <a:off x="1038092" y="3005700"/>
            <a:ext cx="2914200" cy="16593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3" name="Google Shape;3493;p153"/>
          <p:cNvSpPr txBox="1"/>
          <p:nvPr/>
        </p:nvSpPr>
        <p:spPr>
          <a:xfrm>
            <a:off x="2107237" y="4668351"/>
            <a:ext cx="775800" cy="1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X1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94" name="Google Shape;3494;p153"/>
          <p:cNvSpPr txBox="1"/>
          <p:nvPr/>
        </p:nvSpPr>
        <p:spPr>
          <a:xfrm>
            <a:off x="237625" y="3625768"/>
            <a:ext cx="775800" cy="1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X2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495" name="Google Shape;3495;p153"/>
          <p:cNvCxnSpPr/>
          <p:nvPr/>
        </p:nvCxnSpPr>
        <p:spPr>
          <a:xfrm>
            <a:off x="1561691" y="3015861"/>
            <a:ext cx="2228100" cy="1644600"/>
          </a:xfrm>
          <a:prstGeom prst="straightConnector1">
            <a:avLst/>
          </a:prstGeom>
          <a:noFill/>
          <a:ln cap="flat" cmpd="sng" w="28575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96" name="Google Shape;3496;p153"/>
          <p:cNvSpPr/>
          <p:nvPr/>
        </p:nvSpPr>
        <p:spPr>
          <a:xfrm>
            <a:off x="2770749" y="3292813"/>
            <a:ext cx="111900" cy="111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7" name="Google Shape;3497;p153"/>
          <p:cNvSpPr/>
          <p:nvPr/>
        </p:nvSpPr>
        <p:spPr>
          <a:xfrm>
            <a:off x="1693835" y="3636174"/>
            <a:ext cx="111900" cy="1119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8" name="Google Shape;3498;p153"/>
          <p:cNvSpPr/>
          <p:nvPr/>
        </p:nvSpPr>
        <p:spPr>
          <a:xfrm>
            <a:off x="3006593" y="3717160"/>
            <a:ext cx="111900" cy="111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9" name="Google Shape;3499;p153"/>
          <p:cNvSpPr/>
          <p:nvPr/>
        </p:nvSpPr>
        <p:spPr>
          <a:xfrm>
            <a:off x="3268787" y="3365114"/>
            <a:ext cx="111900" cy="111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0" name="Google Shape;3500;p153"/>
          <p:cNvSpPr/>
          <p:nvPr/>
        </p:nvSpPr>
        <p:spPr>
          <a:xfrm>
            <a:off x="2208245" y="3928148"/>
            <a:ext cx="111900" cy="1119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1" name="Google Shape;3501;p153"/>
          <p:cNvSpPr/>
          <p:nvPr/>
        </p:nvSpPr>
        <p:spPr>
          <a:xfrm>
            <a:off x="1693835" y="4218807"/>
            <a:ext cx="111900" cy="1119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502" name="Google Shape;3502;p153"/>
          <p:cNvCxnSpPr/>
          <p:nvPr/>
        </p:nvCxnSpPr>
        <p:spPr>
          <a:xfrm>
            <a:off x="1046504" y="3013113"/>
            <a:ext cx="2228100" cy="1644600"/>
          </a:xfrm>
          <a:prstGeom prst="straightConnector1">
            <a:avLst/>
          </a:prstGeom>
          <a:noFill/>
          <a:ln cap="flat" cmpd="sng" w="19050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3503" name="Google Shape;3503;p153"/>
          <p:cNvCxnSpPr/>
          <p:nvPr/>
        </p:nvCxnSpPr>
        <p:spPr>
          <a:xfrm>
            <a:off x="1948729" y="3019417"/>
            <a:ext cx="2000400" cy="1515600"/>
          </a:xfrm>
          <a:prstGeom prst="straightConnector1">
            <a:avLst/>
          </a:prstGeom>
          <a:noFill/>
          <a:ln cap="flat" cmpd="sng" w="19050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3504" name="Google Shape;3504;p153"/>
          <p:cNvSpPr txBox="1"/>
          <p:nvPr/>
        </p:nvSpPr>
        <p:spPr>
          <a:xfrm>
            <a:off x="5885350" y="3667175"/>
            <a:ext cx="2872800" cy="1001700"/>
          </a:xfrm>
          <a:prstGeom prst="rect">
            <a:avLst/>
          </a:prstGeom>
          <a:noFill/>
          <a:ln cap="flat" cmpd="sng" w="19050">
            <a:solidFill>
              <a:srgbClr val="B6D7A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Calculating the inner products of all pairs of training observations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05" name="Google Shape;3505;p153"/>
          <p:cNvSpPr/>
          <p:nvPr/>
        </p:nvSpPr>
        <p:spPr>
          <a:xfrm>
            <a:off x="4604975" y="1732450"/>
            <a:ext cx="2196900" cy="13677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B6D7A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506" name="Google Shape;3506;p153"/>
          <p:cNvCxnSpPr>
            <a:stCxn id="3505" idx="2"/>
            <a:endCxn id="3504" idx="0"/>
          </p:cNvCxnSpPr>
          <p:nvPr/>
        </p:nvCxnSpPr>
        <p:spPr>
          <a:xfrm flipH="1" rot="-5400000">
            <a:off x="6229025" y="2574550"/>
            <a:ext cx="567000" cy="1618200"/>
          </a:xfrm>
          <a:prstGeom prst="curvedConnector3">
            <a:avLst>
              <a:gd fmla="val 50002" name="adj1"/>
            </a:avLst>
          </a:prstGeom>
          <a:noFill/>
          <a:ln cap="flat" cmpd="sng" w="19050">
            <a:solidFill>
              <a:srgbClr val="B6D7A8"/>
            </a:solidFill>
            <a:prstDash val="solid"/>
            <a:round/>
            <a:headEnd len="med" w="med" type="triangle"/>
            <a:tailEnd len="med" w="med" type="none"/>
          </a:ln>
        </p:spPr>
      </p:cxn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0" name="Shape 3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1" name="Google Shape;3511;p15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12" name="Google Shape;3512;p154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Linear Support Vector Classifier rewritten: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513" name="Google Shape;3513;p15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514" name="Google Shape;3514;p15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5" name="Google Shape;3515;p1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97087" y="1772750"/>
            <a:ext cx="4349826" cy="1286900"/>
          </a:xfrm>
          <a:prstGeom prst="rect">
            <a:avLst/>
          </a:prstGeom>
          <a:noFill/>
          <a:ln>
            <a:noFill/>
          </a:ln>
        </p:spPr>
      </p:pic>
      <p:sp>
        <p:nvSpPr>
          <p:cNvPr id="3516" name="Google Shape;3516;p154"/>
          <p:cNvSpPr/>
          <p:nvPr/>
        </p:nvSpPr>
        <p:spPr>
          <a:xfrm>
            <a:off x="5259775" y="2197150"/>
            <a:ext cx="438300" cy="4542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7" name="Google Shape;3517;p154"/>
          <p:cNvSpPr txBox="1"/>
          <p:nvPr/>
        </p:nvSpPr>
        <p:spPr>
          <a:xfrm>
            <a:off x="5988550" y="3533200"/>
            <a:ext cx="2872800" cy="813300"/>
          </a:xfrm>
          <a:prstGeom prst="rect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Only non-zero for the support vectors.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518" name="Google Shape;3518;p154"/>
          <p:cNvCxnSpPr>
            <a:stCxn id="3516" idx="2"/>
            <a:endCxn id="3517" idx="0"/>
          </p:cNvCxnSpPr>
          <p:nvPr/>
        </p:nvCxnSpPr>
        <p:spPr>
          <a:xfrm flipH="1" rot="-5400000">
            <a:off x="6010975" y="2119300"/>
            <a:ext cx="882000" cy="1946100"/>
          </a:xfrm>
          <a:prstGeom prst="curvedConnector3">
            <a:avLst>
              <a:gd fmla="val 50009" name="adj1"/>
            </a:avLst>
          </a:prstGeom>
          <a:noFill/>
          <a:ln cap="flat" cmpd="sng" w="19050">
            <a:solidFill>
              <a:srgbClr val="E06666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3519" name="Google Shape;3519;p154"/>
          <p:cNvSpPr/>
          <p:nvPr/>
        </p:nvSpPr>
        <p:spPr>
          <a:xfrm>
            <a:off x="1575567" y="3014344"/>
            <a:ext cx="2380779" cy="1654527"/>
          </a:xfrm>
          <a:custGeom>
            <a:rect b="b" l="l" r="r" t="t"/>
            <a:pathLst>
              <a:path extrusionOk="0" h="83069" w="119532">
                <a:moveTo>
                  <a:pt x="0" y="0"/>
                </a:moveTo>
                <a:lnTo>
                  <a:pt x="111322" y="83069"/>
                </a:lnTo>
                <a:lnTo>
                  <a:pt x="119291" y="82828"/>
                </a:lnTo>
                <a:lnTo>
                  <a:pt x="119532" y="0"/>
                </a:lnTo>
                <a:close/>
              </a:path>
            </a:pathLst>
          </a:cu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520" name="Google Shape;3520;p154"/>
          <p:cNvSpPr/>
          <p:nvPr/>
        </p:nvSpPr>
        <p:spPr>
          <a:xfrm>
            <a:off x="1046497" y="3009544"/>
            <a:ext cx="2746324" cy="1659327"/>
          </a:xfrm>
          <a:custGeom>
            <a:rect b="b" l="l" r="r" t="t"/>
            <a:pathLst>
              <a:path extrusionOk="0" h="83310" w="137885">
                <a:moveTo>
                  <a:pt x="0" y="241"/>
                </a:moveTo>
                <a:lnTo>
                  <a:pt x="25839" y="0"/>
                </a:lnTo>
                <a:lnTo>
                  <a:pt x="137885" y="83310"/>
                </a:lnTo>
                <a:lnTo>
                  <a:pt x="0" y="83310"/>
                </a:lnTo>
                <a:close/>
              </a:path>
            </a:pathLst>
          </a:custGeom>
          <a:solidFill>
            <a:srgbClr val="D0E0E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521" name="Google Shape;3521;p154"/>
          <p:cNvSpPr/>
          <p:nvPr/>
        </p:nvSpPr>
        <p:spPr>
          <a:xfrm>
            <a:off x="1038092" y="3005700"/>
            <a:ext cx="2914200" cy="16593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2" name="Google Shape;3522;p154"/>
          <p:cNvSpPr txBox="1"/>
          <p:nvPr/>
        </p:nvSpPr>
        <p:spPr>
          <a:xfrm>
            <a:off x="2107237" y="4668351"/>
            <a:ext cx="775800" cy="1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X1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23" name="Google Shape;3523;p154"/>
          <p:cNvSpPr txBox="1"/>
          <p:nvPr/>
        </p:nvSpPr>
        <p:spPr>
          <a:xfrm>
            <a:off x="237625" y="3625768"/>
            <a:ext cx="775800" cy="1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X2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524" name="Google Shape;3524;p154"/>
          <p:cNvCxnSpPr/>
          <p:nvPr/>
        </p:nvCxnSpPr>
        <p:spPr>
          <a:xfrm>
            <a:off x="1561691" y="3015861"/>
            <a:ext cx="2228100" cy="1644600"/>
          </a:xfrm>
          <a:prstGeom prst="straightConnector1">
            <a:avLst/>
          </a:prstGeom>
          <a:noFill/>
          <a:ln cap="flat" cmpd="sng" w="28575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525" name="Google Shape;3525;p154"/>
          <p:cNvSpPr/>
          <p:nvPr/>
        </p:nvSpPr>
        <p:spPr>
          <a:xfrm>
            <a:off x="2770749" y="3292813"/>
            <a:ext cx="111900" cy="111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6" name="Google Shape;3526;p154"/>
          <p:cNvSpPr/>
          <p:nvPr/>
        </p:nvSpPr>
        <p:spPr>
          <a:xfrm>
            <a:off x="1693835" y="3636174"/>
            <a:ext cx="111900" cy="1119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7" name="Google Shape;3527;p154"/>
          <p:cNvSpPr/>
          <p:nvPr/>
        </p:nvSpPr>
        <p:spPr>
          <a:xfrm>
            <a:off x="3006593" y="3717160"/>
            <a:ext cx="111900" cy="111900"/>
          </a:xfrm>
          <a:prstGeom prst="ellipse">
            <a:avLst/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8" name="Google Shape;3528;p154"/>
          <p:cNvSpPr/>
          <p:nvPr/>
        </p:nvSpPr>
        <p:spPr>
          <a:xfrm>
            <a:off x="3268787" y="3365114"/>
            <a:ext cx="111900" cy="111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9" name="Google Shape;3529;p154"/>
          <p:cNvSpPr/>
          <p:nvPr/>
        </p:nvSpPr>
        <p:spPr>
          <a:xfrm>
            <a:off x="2208245" y="3928148"/>
            <a:ext cx="111900" cy="111900"/>
          </a:xfrm>
          <a:prstGeom prst="ellipse">
            <a:avLst/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0" name="Google Shape;3530;p154"/>
          <p:cNvSpPr/>
          <p:nvPr/>
        </p:nvSpPr>
        <p:spPr>
          <a:xfrm>
            <a:off x="1693835" y="4218807"/>
            <a:ext cx="111900" cy="1119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531" name="Google Shape;3531;p154"/>
          <p:cNvCxnSpPr/>
          <p:nvPr/>
        </p:nvCxnSpPr>
        <p:spPr>
          <a:xfrm>
            <a:off x="1046504" y="3013113"/>
            <a:ext cx="2228100" cy="1644600"/>
          </a:xfrm>
          <a:prstGeom prst="straightConnector1">
            <a:avLst/>
          </a:prstGeom>
          <a:noFill/>
          <a:ln cap="flat" cmpd="sng" w="19050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3532" name="Google Shape;3532;p154"/>
          <p:cNvCxnSpPr/>
          <p:nvPr/>
        </p:nvCxnSpPr>
        <p:spPr>
          <a:xfrm>
            <a:off x="1948729" y="3019417"/>
            <a:ext cx="2000400" cy="1515600"/>
          </a:xfrm>
          <a:prstGeom prst="straightConnector1">
            <a:avLst/>
          </a:prstGeom>
          <a:noFill/>
          <a:ln cap="flat" cmpd="sng" w="19050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6" name="Shape 3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7" name="Google Shape;3537;p15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38" name="Google Shape;3538;p155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Linear Support Vector Classifier rewritten: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539" name="Google Shape;3539;p15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540" name="Google Shape;3540;p15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1" name="Google Shape;3541;p1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97087" y="1772750"/>
            <a:ext cx="4349826" cy="128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2" name="Google Shape;3542;p1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66225" y="3671350"/>
            <a:ext cx="4280701" cy="1219768"/>
          </a:xfrm>
          <a:prstGeom prst="rect">
            <a:avLst/>
          </a:prstGeom>
          <a:noFill/>
          <a:ln>
            <a:noFill/>
          </a:ln>
        </p:spPr>
      </p:pic>
      <p:sp>
        <p:nvSpPr>
          <p:cNvPr id="3543" name="Google Shape;3543;p155"/>
          <p:cNvSpPr/>
          <p:nvPr/>
        </p:nvSpPr>
        <p:spPr>
          <a:xfrm>
            <a:off x="4663075" y="3115200"/>
            <a:ext cx="258600" cy="6768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7" name="Shape 3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8" name="Google Shape;3548;p15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49" name="Google Shape;3549;p156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Linear Support Vector Classifier rewritten: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550" name="Google Shape;3550;p15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551" name="Google Shape;3551;p15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2" name="Google Shape;3552;p1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31650" y="1796675"/>
            <a:ext cx="4280701" cy="1219769"/>
          </a:xfrm>
          <a:prstGeom prst="rect">
            <a:avLst/>
          </a:prstGeom>
          <a:noFill/>
          <a:ln>
            <a:noFill/>
          </a:ln>
        </p:spPr>
      </p:pic>
      <p:sp>
        <p:nvSpPr>
          <p:cNvPr id="3553" name="Google Shape;3553;p156"/>
          <p:cNvSpPr/>
          <p:nvPr/>
        </p:nvSpPr>
        <p:spPr>
          <a:xfrm>
            <a:off x="4684175" y="2672425"/>
            <a:ext cx="559800" cy="3420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4" name="Google Shape;3554;p156"/>
          <p:cNvSpPr txBox="1"/>
          <p:nvPr/>
        </p:nvSpPr>
        <p:spPr>
          <a:xfrm>
            <a:off x="5243975" y="3871175"/>
            <a:ext cx="3136800" cy="813300"/>
          </a:xfrm>
          <a:prstGeom prst="rect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800">
                <a:latin typeface="Montserrat"/>
                <a:ea typeface="Montserrat"/>
                <a:cs typeface="Montserrat"/>
                <a:sym typeface="Montserrat"/>
              </a:rPr>
              <a:t>S </a:t>
            </a: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collection of indices of these support points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555" name="Google Shape;3555;p156"/>
          <p:cNvCxnSpPr>
            <a:stCxn id="3553" idx="2"/>
            <a:endCxn id="3554" idx="0"/>
          </p:cNvCxnSpPr>
          <p:nvPr/>
        </p:nvCxnSpPr>
        <p:spPr>
          <a:xfrm flipH="1" rot="-5400000">
            <a:off x="5459825" y="2518675"/>
            <a:ext cx="856800" cy="1848300"/>
          </a:xfrm>
          <a:prstGeom prst="curvedConnector3">
            <a:avLst>
              <a:gd fmla="val 49997" name="adj1"/>
            </a:avLst>
          </a:prstGeom>
          <a:noFill/>
          <a:ln cap="flat" cmpd="sng" w="19050">
            <a:solidFill>
              <a:srgbClr val="E06666"/>
            </a:solidFill>
            <a:prstDash val="solid"/>
            <a:round/>
            <a:headEnd len="med" w="med" type="triangle"/>
            <a:tailEnd len="med" w="med" type="none"/>
          </a:ln>
        </p:spPr>
      </p:cxn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9" name="Shape 3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0" name="Google Shape;3560;p15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61" name="Google Shape;3561;p157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Kernel Function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562" name="Google Shape;3562;p15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563" name="Google Shape;3563;p15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4" name="Google Shape;3564;p1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7749" y="1834924"/>
            <a:ext cx="3438424" cy="1219775"/>
          </a:xfrm>
          <a:prstGeom prst="rect">
            <a:avLst/>
          </a:prstGeom>
          <a:noFill/>
          <a:ln>
            <a:noFill/>
          </a:ln>
        </p:spPr>
      </p:pic>
      <p:sp>
        <p:nvSpPr>
          <p:cNvPr id="3565" name="Google Shape;3565;p157"/>
          <p:cNvSpPr txBox="1"/>
          <p:nvPr/>
        </p:nvSpPr>
        <p:spPr>
          <a:xfrm>
            <a:off x="4451825" y="3300850"/>
            <a:ext cx="3163200" cy="1103700"/>
          </a:xfrm>
          <a:prstGeom prst="rect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A kernel is a function that quantifies the similarity of two observations. 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66" name="Google Shape;3566;p157"/>
          <p:cNvSpPr/>
          <p:nvPr/>
        </p:nvSpPr>
        <p:spPr>
          <a:xfrm>
            <a:off x="707750" y="1891625"/>
            <a:ext cx="3696600" cy="11292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567" name="Google Shape;3567;p157"/>
          <p:cNvCxnSpPr>
            <a:stCxn id="3566" idx="2"/>
            <a:endCxn id="3565" idx="1"/>
          </p:cNvCxnSpPr>
          <p:nvPr/>
        </p:nvCxnSpPr>
        <p:spPr>
          <a:xfrm flipH="1" rot="-5400000">
            <a:off x="3087950" y="2488925"/>
            <a:ext cx="831900" cy="1895700"/>
          </a:xfrm>
          <a:prstGeom prst="curvedConnector2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med" w="med" type="triangle"/>
            <a:tailEnd len="med" w="med" type="none"/>
          </a:ln>
        </p:spPr>
      </p:cxn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1" name="Shape 3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2" name="Google Shape;3572;p15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73" name="Google Shape;3573;p158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Kernel Function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574" name="Google Shape;3574;p15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575" name="Google Shape;3575;p15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6" name="Google Shape;3576;p1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09500" y="1780825"/>
            <a:ext cx="4280701" cy="121976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7" name="Google Shape;3577;p1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7749" y="1834924"/>
            <a:ext cx="3438424" cy="121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1" name="Shape 3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2" name="Google Shape;3582;p15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83" name="Google Shape;3583;p159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Kernel Function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584" name="Google Shape;3584;p15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585" name="Google Shape;3585;p15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6" name="Google Shape;3586;p1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09500" y="1780825"/>
            <a:ext cx="4280701" cy="121976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7" name="Google Shape;3587;p1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7749" y="1834924"/>
            <a:ext cx="3438424" cy="121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8" name="Google Shape;3588;p15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14674" y="3890100"/>
            <a:ext cx="2748675" cy="494025"/>
          </a:xfrm>
          <a:prstGeom prst="rect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589" name="Google Shape;3589;p159"/>
          <p:cNvSpPr/>
          <p:nvPr/>
        </p:nvSpPr>
        <p:spPr>
          <a:xfrm>
            <a:off x="2571850" y="1890875"/>
            <a:ext cx="1616100" cy="11637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0" name="Google Shape;3590;p159"/>
          <p:cNvSpPr/>
          <p:nvPr/>
        </p:nvSpPr>
        <p:spPr>
          <a:xfrm>
            <a:off x="7855050" y="2007050"/>
            <a:ext cx="1069800" cy="6972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591" name="Google Shape;3591;p159"/>
          <p:cNvCxnSpPr>
            <a:stCxn id="3589" idx="2"/>
            <a:endCxn id="3588" idx="1"/>
          </p:cNvCxnSpPr>
          <p:nvPr/>
        </p:nvCxnSpPr>
        <p:spPr>
          <a:xfrm flipH="1" rot="-5400000">
            <a:off x="3156100" y="3278375"/>
            <a:ext cx="1082400" cy="634800"/>
          </a:xfrm>
          <a:prstGeom prst="curvedConnector2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3592" name="Google Shape;3592;p159"/>
          <p:cNvCxnSpPr>
            <a:stCxn id="3588" idx="3"/>
            <a:endCxn id="3590" idx="2"/>
          </p:cNvCxnSpPr>
          <p:nvPr/>
        </p:nvCxnSpPr>
        <p:spPr>
          <a:xfrm flipH="1" rot="10800000">
            <a:off x="6763349" y="2704312"/>
            <a:ext cx="1626600" cy="1432800"/>
          </a:xfrm>
          <a:prstGeom prst="curvedConnector2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med" w="med" type="triangle"/>
            <a:tailEnd len="med" w="med" type="triangle"/>
          </a:ln>
        </p:spPr>
      </p:cxn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6" name="Shape 3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7" name="Google Shape;3597;p1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28849" y="1766225"/>
            <a:ext cx="4423177" cy="1219775"/>
          </a:xfrm>
          <a:prstGeom prst="rect">
            <a:avLst/>
          </a:prstGeom>
          <a:noFill/>
          <a:ln>
            <a:noFill/>
          </a:ln>
        </p:spPr>
      </p:pic>
      <p:sp>
        <p:nvSpPr>
          <p:cNvPr id="3598" name="Google Shape;3598;p16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99" name="Google Shape;3599;p160"/>
          <p:cNvSpPr txBox="1"/>
          <p:nvPr>
            <p:ph idx="1" type="body"/>
          </p:nvPr>
        </p:nvSpPr>
        <p:spPr>
          <a:xfrm>
            <a:off x="311700" y="1152475"/>
            <a:ext cx="8684100" cy="92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Kernel Function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600" name="Google Shape;3600;p160"/>
          <p:cNvPicPr preferRelativeResize="0"/>
          <p:nvPr/>
        </p:nvPicPr>
        <p:blipFill rotWithShape="1">
          <a:blip r:embed="rId4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601" name="Google Shape;3601;p160"/>
          <p:cNvPicPr preferRelativeResize="0"/>
          <p:nvPr/>
        </p:nvPicPr>
        <p:blipFill rotWithShape="1">
          <a:blip r:embed="rId4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2" name="Google Shape;3602;p1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7749" y="1834924"/>
            <a:ext cx="3438424" cy="121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3" name="Google Shape;3603;p16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14674" y="3890100"/>
            <a:ext cx="2748675" cy="494025"/>
          </a:xfrm>
          <a:prstGeom prst="rect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604" name="Google Shape;3604;p160"/>
          <p:cNvSpPr/>
          <p:nvPr/>
        </p:nvSpPr>
        <p:spPr>
          <a:xfrm>
            <a:off x="665500" y="1843388"/>
            <a:ext cx="1616100" cy="11637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5" name="Google Shape;3605;p160"/>
          <p:cNvSpPr/>
          <p:nvPr/>
        </p:nvSpPr>
        <p:spPr>
          <a:xfrm>
            <a:off x="7630850" y="2017600"/>
            <a:ext cx="1365000" cy="7329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606" name="Google Shape;3606;p160"/>
          <p:cNvCxnSpPr>
            <a:stCxn id="3604" idx="2"/>
            <a:endCxn id="3603" idx="1"/>
          </p:cNvCxnSpPr>
          <p:nvPr/>
        </p:nvCxnSpPr>
        <p:spPr>
          <a:xfrm flipH="1" rot="-5400000">
            <a:off x="2179000" y="2301638"/>
            <a:ext cx="1130100" cy="2541000"/>
          </a:xfrm>
          <a:prstGeom prst="curvedConnector2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607" name="Google Shape;3607;p160"/>
          <p:cNvCxnSpPr>
            <a:stCxn id="3603" idx="3"/>
            <a:endCxn id="3605" idx="2"/>
          </p:cNvCxnSpPr>
          <p:nvPr/>
        </p:nvCxnSpPr>
        <p:spPr>
          <a:xfrm flipH="1" rot="10800000">
            <a:off x="6763349" y="2750512"/>
            <a:ext cx="1550100" cy="1386600"/>
          </a:xfrm>
          <a:prstGeom prst="curvedConnector2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1" name="Shape 3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12" name="Google Shape;3612;p1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8269" y="1982838"/>
            <a:ext cx="4199775" cy="1125025"/>
          </a:xfrm>
          <a:prstGeom prst="rect">
            <a:avLst/>
          </a:prstGeom>
          <a:noFill/>
          <a:ln>
            <a:noFill/>
          </a:ln>
        </p:spPr>
      </p:pic>
      <p:sp>
        <p:nvSpPr>
          <p:cNvPr id="3613" name="Google Shape;3613;p16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14" name="Google Shape;3614;p161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Polynomial Kernel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615" name="Google Shape;3615;p161"/>
          <p:cNvPicPr preferRelativeResize="0"/>
          <p:nvPr/>
        </p:nvPicPr>
        <p:blipFill rotWithShape="1">
          <a:blip r:embed="rId4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616" name="Google Shape;3616;p161"/>
          <p:cNvPicPr preferRelativeResize="0"/>
          <p:nvPr/>
        </p:nvPicPr>
        <p:blipFill rotWithShape="1">
          <a:blip r:embed="rId4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7" name="Google Shape;3617;p1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91606" y="1918199"/>
            <a:ext cx="3798594" cy="108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8" name="Google Shape;3618;p16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14674" y="3890100"/>
            <a:ext cx="2748675" cy="494025"/>
          </a:xfrm>
          <a:prstGeom prst="rect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619" name="Google Shape;3619;p161"/>
          <p:cNvSpPr/>
          <p:nvPr/>
        </p:nvSpPr>
        <p:spPr>
          <a:xfrm>
            <a:off x="7979550" y="2080975"/>
            <a:ext cx="945300" cy="6231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620" name="Google Shape;3620;p161"/>
          <p:cNvCxnSpPr>
            <a:stCxn id="3621" idx="2"/>
            <a:endCxn id="3618" idx="1"/>
          </p:cNvCxnSpPr>
          <p:nvPr/>
        </p:nvCxnSpPr>
        <p:spPr>
          <a:xfrm flipH="1" rot="-5400000">
            <a:off x="1882300" y="2004825"/>
            <a:ext cx="1295700" cy="2968800"/>
          </a:xfrm>
          <a:prstGeom prst="curvedConnector2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622" name="Google Shape;3622;p161"/>
          <p:cNvCxnSpPr>
            <a:stCxn id="3618" idx="3"/>
            <a:endCxn id="3619" idx="2"/>
          </p:cNvCxnSpPr>
          <p:nvPr/>
        </p:nvCxnSpPr>
        <p:spPr>
          <a:xfrm flipH="1" rot="10800000">
            <a:off x="6763349" y="2704012"/>
            <a:ext cx="1689000" cy="1433100"/>
          </a:xfrm>
          <a:prstGeom prst="curvedConnector2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621" name="Google Shape;3621;p161"/>
          <p:cNvSpPr/>
          <p:nvPr/>
        </p:nvSpPr>
        <p:spPr>
          <a:xfrm>
            <a:off x="359200" y="2191875"/>
            <a:ext cx="1373100" cy="6495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4" name="Google Shape;174;p27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1992: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Bernhard Boser, Isabelle Guyon and Vladimir Vapnik suggested a way to create nonlinear classifiers by applying the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kernel trick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to maximum-margin hyperplanes.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75" name="Google Shape;175;p2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76" name="Google Shape;176;p2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7"/>
          <p:cNvPicPr preferRelativeResize="0"/>
          <p:nvPr/>
        </p:nvPicPr>
        <p:blipFill rotWithShape="1">
          <a:blip r:embed="rId4">
            <a:alphaModFix/>
          </a:blip>
          <a:srcRect b="0" l="30960" r="3318" t="13292"/>
          <a:stretch/>
        </p:blipFill>
        <p:spPr>
          <a:xfrm>
            <a:off x="6147388" y="3131375"/>
            <a:ext cx="1329225" cy="1750325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2940000" dist="76200">
              <a:srgbClr val="674EA7">
                <a:alpha val="50000"/>
              </a:srgbClr>
            </a:outerShdw>
          </a:effectLst>
        </p:spPr>
      </p:pic>
      <p:pic>
        <p:nvPicPr>
          <p:cNvPr id="178" name="Google Shape;178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98038" y="3131375"/>
            <a:ext cx="1163795" cy="1750325"/>
          </a:xfrm>
          <a:prstGeom prst="rect">
            <a:avLst/>
          </a:prstGeom>
          <a:noFill/>
          <a:ln>
            <a:noFill/>
          </a:ln>
          <a:effectLst>
            <a:outerShdw blurRad="85725" rotWithShape="0" algn="bl" dir="4560000" dist="66675">
              <a:srgbClr val="674EA7">
                <a:alpha val="50000"/>
              </a:srgbClr>
            </a:outerShdw>
          </a:effectLst>
        </p:spPr>
      </p:pic>
      <p:pic>
        <p:nvPicPr>
          <p:cNvPr id="179" name="Google Shape;179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33238" y="3131375"/>
            <a:ext cx="1242744" cy="1750326"/>
          </a:xfrm>
          <a:prstGeom prst="rect">
            <a:avLst/>
          </a:prstGeom>
          <a:noFill/>
          <a:ln>
            <a:noFill/>
          </a:ln>
          <a:effectLst>
            <a:outerShdw blurRad="85725" rotWithShape="0" algn="bl" dir="4560000" dist="66675">
              <a:srgbClr val="674EA7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6" name="Shape 3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27" name="Google Shape;3627;p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075" y="2004870"/>
            <a:ext cx="4528475" cy="1023525"/>
          </a:xfrm>
          <a:prstGeom prst="rect">
            <a:avLst/>
          </a:prstGeom>
          <a:noFill/>
          <a:ln>
            <a:noFill/>
          </a:ln>
        </p:spPr>
      </p:pic>
      <p:sp>
        <p:nvSpPr>
          <p:cNvPr id="3628" name="Google Shape;3628;p16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29" name="Google Shape;3629;p162"/>
          <p:cNvSpPr txBox="1"/>
          <p:nvPr>
            <p:ph idx="1" type="body"/>
          </p:nvPr>
        </p:nvSpPr>
        <p:spPr>
          <a:xfrm>
            <a:off x="311700" y="1152475"/>
            <a:ext cx="8684100" cy="7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Radial Basis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Kernel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630" name="Google Shape;3630;p162"/>
          <p:cNvPicPr preferRelativeResize="0"/>
          <p:nvPr/>
        </p:nvPicPr>
        <p:blipFill rotWithShape="1">
          <a:blip r:embed="rId4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631" name="Google Shape;3631;p162"/>
          <p:cNvPicPr preferRelativeResize="0"/>
          <p:nvPr/>
        </p:nvPicPr>
        <p:blipFill rotWithShape="1">
          <a:blip r:embed="rId4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2" name="Google Shape;3632;p1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91606" y="1918199"/>
            <a:ext cx="3798594" cy="108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3" name="Google Shape;3633;p16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14674" y="3890100"/>
            <a:ext cx="2748675" cy="494025"/>
          </a:xfrm>
          <a:prstGeom prst="rect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634" name="Google Shape;3634;p162"/>
          <p:cNvSpPr/>
          <p:nvPr/>
        </p:nvSpPr>
        <p:spPr>
          <a:xfrm>
            <a:off x="7979550" y="2080975"/>
            <a:ext cx="945300" cy="6231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635" name="Google Shape;3635;p162"/>
          <p:cNvCxnSpPr>
            <a:stCxn id="3636" idx="2"/>
            <a:endCxn id="3633" idx="1"/>
          </p:cNvCxnSpPr>
          <p:nvPr/>
        </p:nvCxnSpPr>
        <p:spPr>
          <a:xfrm flipH="1" rot="-5400000">
            <a:off x="1858600" y="1980975"/>
            <a:ext cx="1295700" cy="3016500"/>
          </a:xfrm>
          <a:prstGeom prst="curvedConnector2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637" name="Google Shape;3637;p162"/>
          <p:cNvCxnSpPr>
            <a:stCxn id="3633" idx="3"/>
            <a:endCxn id="3634" idx="2"/>
          </p:cNvCxnSpPr>
          <p:nvPr/>
        </p:nvCxnSpPr>
        <p:spPr>
          <a:xfrm flipH="1" rot="10800000">
            <a:off x="6763349" y="2704012"/>
            <a:ext cx="1689000" cy="1433100"/>
          </a:xfrm>
          <a:prstGeom prst="curvedConnector2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636" name="Google Shape;3636;p162"/>
          <p:cNvSpPr/>
          <p:nvPr/>
        </p:nvSpPr>
        <p:spPr>
          <a:xfrm>
            <a:off x="359200" y="2191875"/>
            <a:ext cx="1278000" cy="6495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1" name="Shape 3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2" name="Google Shape;3642;p16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43" name="Google Shape;3643;p163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 use of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kernels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as a replacement is known as the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kernel trick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Kernels allow us to avoid computations in the enlarged feature space, by only needing to perform computations for each distinct pair of training points (details in 9.3.2 in ISLR).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644" name="Google Shape;3644;p16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645" name="Google Shape;3645;p16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9" name="Shape 3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0" name="Google Shape;3650;p16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51" name="Google Shape;3651;p164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Intuitively we’ve already seen inner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products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act as a measurement of similarity between vectors.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 use of kernels can be thought of as a measure of similarity between the original feature space and the enlarged feature space.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652" name="Google Shape;3652;p16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653" name="Google Shape;3653;p16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7" name="Shape 3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8" name="Google Shape;3658;p16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59" name="Google Shape;3659;p165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Now that we understand the theory and intuition behind SVMs, let’s move on to actually using them with code!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660" name="Google Shape;3660;p16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661" name="Google Shape;3661;p16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5" name="Shape 3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6" name="Google Shape;3666;p166"/>
          <p:cNvSpPr txBox="1"/>
          <p:nvPr>
            <p:ph type="ctrTitle"/>
          </p:nvPr>
        </p:nvSpPr>
        <p:spPr>
          <a:xfrm>
            <a:off x="311700" y="439775"/>
            <a:ext cx="8520600" cy="259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67" name="Google Shape;3667;p166"/>
          <p:cNvSpPr txBox="1"/>
          <p:nvPr>
            <p:ph idx="1" type="subTitle"/>
          </p:nvPr>
        </p:nvSpPr>
        <p:spPr>
          <a:xfrm>
            <a:off x="311700" y="29103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Classification with Scikit-Learn - Part One</a:t>
            </a:r>
            <a:endParaRPr/>
          </a:p>
        </p:txBody>
      </p:sp>
      <p:pic>
        <p:nvPicPr>
          <p:cNvPr descr="watermark.jpg" id="3668" name="Google Shape;3668;p16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669" name="Google Shape;3669;p16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3" name="Shape 3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4" name="Google Shape;3674;p16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75" name="Google Shape;3675;p167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Note we will use a function from a .py file included in the Support Vector Machine folder!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676" name="Google Shape;3676;p16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677" name="Google Shape;3677;p16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1" name="Shape 3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2" name="Google Shape;3682;p168"/>
          <p:cNvSpPr txBox="1"/>
          <p:nvPr>
            <p:ph type="ctrTitle"/>
          </p:nvPr>
        </p:nvSpPr>
        <p:spPr>
          <a:xfrm>
            <a:off x="311700" y="439775"/>
            <a:ext cx="8520600" cy="259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83" name="Google Shape;3683;p168"/>
          <p:cNvSpPr txBox="1"/>
          <p:nvPr>
            <p:ph idx="1" type="subTitle"/>
          </p:nvPr>
        </p:nvSpPr>
        <p:spPr>
          <a:xfrm>
            <a:off x="311700" y="29103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Classification with Scikit-Learn - Part Two</a:t>
            </a:r>
            <a:endParaRPr/>
          </a:p>
        </p:txBody>
      </p:sp>
      <p:pic>
        <p:nvPicPr>
          <p:cNvPr descr="watermark.jpg" id="3684" name="Google Shape;3684;p16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685" name="Google Shape;3685;p16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9" name="Shape 3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0" name="Google Shape;3690;p169"/>
          <p:cNvSpPr txBox="1"/>
          <p:nvPr>
            <p:ph type="ctrTitle"/>
          </p:nvPr>
        </p:nvSpPr>
        <p:spPr>
          <a:xfrm>
            <a:off x="311700" y="439775"/>
            <a:ext cx="8520600" cy="259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91" name="Google Shape;3691;p169"/>
          <p:cNvSpPr txBox="1"/>
          <p:nvPr>
            <p:ph idx="1" type="subTitle"/>
          </p:nvPr>
        </p:nvSpPr>
        <p:spPr>
          <a:xfrm>
            <a:off x="311700" y="29103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Regression</a:t>
            </a:r>
            <a:r>
              <a:rPr lang="en"/>
              <a:t> with Scikit-Learn - Part One</a:t>
            </a:r>
            <a:endParaRPr/>
          </a:p>
        </p:txBody>
      </p:sp>
      <p:pic>
        <p:nvPicPr>
          <p:cNvPr descr="watermark.jpg" id="3692" name="Google Shape;3692;p16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693" name="Google Shape;3693;p16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7" name="Shape 3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8" name="Google Shape;3698;p17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99" name="Google Shape;3699;p170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Support Vector Regression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700" name="Google Shape;3700;p17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701" name="Google Shape;3701;p17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3702" name="Google Shape;3702;p170"/>
          <p:cNvSpPr/>
          <p:nvPr/>
        </p:nvSpPr>
        <p:spPr>
          <a:xfrm>
            <a:off x="3348625" y="2343425"/>
            <a:ext cx="3657600" cy="20826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3" name="Google Shape;3703;p170"/>
          <p:cNvSpPr txBox="1"/>
          <p:nvPr/>
        </p:nvSpPr>
        <p:spPr>
          <a:xfrm>
            <a:off x="4690588" y="4430326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X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04" name="Google Shape;3704;p170"/>
          <p:cNvSpPr txBox="1"/>
          <p:nvPr/>
        </p:nvSpPr>
        <p:spPr>
          <a:xfrm>
            <a:off x="2665863" y="3196051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05" name="Google Shape;3705;p170"/>
          <p:cNvSpPr/>
          <p:nvPr/>
        </p:nvSpPr>
        <p:spPr>
          <a:xfrm>
            <a:off x="3744412" y="3646489"/>
            <a:ext cx="111900" cy="111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6" name="Google Shape;3706;p170"/>
          <p:cNvSpPr/>
          <p:nvPr/>
        </p:nvSpPr>
        <p:spPr>
          <a:xfrm>
            <a:off x="4184862" y="3899364"/>
            <a:ext cx="111900" cy="111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7" name="Google Shape;3707;p170"/>
          <p:cNvSpPr/>
          <p:nvPr/>
        </p:nvSpPr>
        <p:spPr>
          <a:xfrm>
            <a:off x="4516062" y="3223489"/>
            <a:ext cx="111900" cy="111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8" name="Google Shape;3708;p170"/>
          <p:cNvSpPr/>
          <p:nvPr/>
        </p:nvSpPr>
        <p:spPr>
          <a:xfrm>
            <a:off x="5215262" y="3467764"/>
            <a:ext cx="111900" cy="111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9" name="Google Shape;3709;p170"/>
          <p:cNvSpPr/>
          <p:nvPr/>
        </p:nvSpPr>
        <p:spPr>
          <a:xfrm>
            <a:off x="4597812" y="3608439"/>
            <a:ext cx="111900" cy="111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0" name="Google Shape;3710;p170"/>
          <p:cNvSpPr/>
          <p:nvPr/>
        </p:nvSpPr>
        <p:spPr>
          <a:xfrm>
            <a:off x="5128537" y="2804714"/>
            <a:ext cx="111900" cy="111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1" name="Google Shape;3711;p170"/>
          <p:cNvSpPr/>
          <p:nvPr/>
        </p:nvSpPr>
        <p:spPr>
          <a:xfrm>
            <a:off x="5835437" y="3088964"/>
            <a:ext cx="111900" cy="111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2" name="Google Shape;3712;p170"/>
          <p:cNvSpPr/>
          <p:nvPr/>
        </p:nvSpPr>
        <p:spPr>
          <a:xfrm>
            <a:off x="5994537" y="2515789"/>
            <a:ext cx="111900" cy="111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3" name="Google Shape;3713;p170"/>
          <p:cNvSpPr/>
          <p:nvPr/>
        </p:nvSpPr>
        <p:spPr>
          <a:xfrm>
            <a:off x="6590737" y="2977064"/>
            <a:ext cx="111900" cy="111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4" name="Google Shape;3714;p170"/>
          <p:cNvSpPr/>
          <p:nvPr/>
        </p:nvSpPr>
        <p:spPr>
          <a:xfrm>
            <a:off x="6200537" y="2915114"/>
            <a:ext cx="111900" cy="111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5" name="Google Shape;3715;p170"/>
          <p:cNvSpPr/>
          <p:nvPr/>
        </p:nvSpPr>
        <p:spPr>
          <a:xfrm>
            <a:off x="6478837" y="2515789"/>
            <a:ext cx="111900" cy="111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9" name="Shape 3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0" name="Google Shape;3720;p17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21" name="Google Shape;3721;p171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Support Vector Regression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722" name="Google Shape;3722;p17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723" name="Google Shape;3723;p17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3724" name="Google Shape;3724;p171"/>
          <p:cNvSpPr/>
          <p:nvPr/>
        </p:nvSpPr>
        <p:spPr>
          <a:xfrm>
            <a:off x="3348625" y="2343425"/>
            <a:ext cx="3657600" cy="20826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5" name="Google Shape;3725;p171"/>
          <p:cNvSpPr txBox="1"/>
          <p:nvPr/>
        </p:nvSpPr>
        <p:spPr>
          <a:xfrm>
            <a:off x="4690588" y="4430326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X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26" name="Google Shape;3726;p171"/>
          <p:cNvSpPr txBox="1"/>
          <p:nvPr/>
        </p:nvSpPr>
        <p:spPr>
          <a:xfrm>
            <a:off x="2665863" y="3196051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27" name="Google Shape;3727;p171"/>
          <p:cNvSpPr/>
          <p:nvPr/>
        </p:nvSpPr>
        <p:spPr>
          <a:xfrm>
            <a:off x="3744412" y="3646489"/>
            <a:ext cx="111900" cy="111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8" name="Google Shape;3728;p171"/>
          <p:cNvSpPr/>
          <p:nvPr/>
        </p:nvSpPr>
        <p:spPr>
          <a:xfrm>
            <a:off x="4184862" y="3899364"/>
            <a:ext cx="111900" cy="111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9" name="Google Shape;3729;p171"/>
          <p:cNvSpPr/>
          <p:nvPr/>
        </p:nvSpPr>
        <p:spPr>
          <a:xfrm>
            <a:off x="4516062" y="3223489"/>
            <a:ext cx="111900" cy="111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0" name="Google Shape;3730;p171"/>
          <p:cNvSpPr/>
          <p:nvPr/>
        </p:nvSpPr>
        <p:spPr>
          <a:xfrm>
            <a:off x="5215262" y="3467764"/>
            <a:ext cx="111900" cy="111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1" name="Google Shape;3731;p171"/>
          <p:cNvSpPr/>
          <p:nvPr/>
        </p:nvSpPr>
        <p:spPr>
          <a:xfrm>
            <a:off x="4597812" y="3608439"/>
            <a:ext cx="111900" cy="111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2" name="Google Shape;3732;p171"/>
          <p:cNvSpPr/>
          <p:nvPr/>
        </p:nvSpPr>
        <p:spPr>
          <a:xfrm>
            <a:off x="5128537" y="2804714"/>
            <a:ext cx="111900" cy="111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3" name="Google Shape;3733;p171"/>
          <p:cNvSpPr/>
          <p:nvPr/>
        </p:nvSpPr>
        <p:spPr>
          <a:xfrm>
            <a:off x="5835437" y="3088964"/>
            <a:ext cx="111900" cy="111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4" name="Google Shape;3734;p171"/>
          <p:cNvSpPr/>
          <p:nvPr/>
        </p:nvSpPr>
        <p:spPr>
          <a:xfrm>
            <a:off x="5994537" y="2515789"/>
            <a:ext cx="111900" cy="111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5" name="Google Shape;3735;p171"/>
          <p:cNvSpPr/>
          <p:nvPr/>
        </p:nvSpPr>
        <p:spPr>
          <a:xfrm>
            <a:off x="6590737" y="2977064"/>
            <a:ext cx="111900" cy="111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6" name="Google Shape;3736;p171"/>
          <p:cNvSpPr/>
          <p:nvPr/>
        </p:nvSpPr>
        <p:spPr>
          <a:xfrm>
            <a:off x="6200537" y="2915114"/>
            <a:ext cx="111900" cy="111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7" name="Google Shape;3737;p171"/>
          <p:cNvSpPr/>
          <p:nvPr/>
        </p:nvSpPr>
        <p:spPr>
          <a:xfrm>
            <a:off x="6478837" y="2515789"/>
            <a:ext cx="111900" cy="111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8" name="Google Shape;3738;p171"/>
          <p:cNvSpPr/>
          <p:nvPr/>
        </p:nvSpPr>
        <p:spPr>
          <a:xfrm>
            <a:off x="3348975" y="2746950"/>
            <a:ext cx="3671000" cy="1681425"/>
          </a:xfrm>
          <a:custGeom>
            <a:rect b="b" l="l" r="r" t="t"/>
            <a:pathLst>
              <a:path extrusionOk="0" h="67257" w="146840">
                <a:moveTo>
                  <a:pt x="0" y="67257"/>
                </a:moveTo>
                <a:cubicBezTo>
                  <a:pt x="9379" y="60380"/>
                  <a:pt x="38720" y="36532"/>
                  <a:pt x="56271" y="25992"/>
                </a:cubicBezTo>
                <a:cubicBezTo>
                  <a:pt x="73822" y="15452"/>
                  <a:pt x="90212" y="8351"/>
                  <a:pt x="105307" y="4019"/>
                </a:cubicBezTo>
                <a:cubicBezTo>
                  <a:pt x="120402" y="-313"/>
                  <a:pt x="139918" y="670"/>
                  <a:pt x="146840" y="0"/>
                </a:cubicBezTo>
              </a:path>
            </a:pathLst>
          </a:custGeom>
          <a:noFill/>
          <a:ln cap="flat" cmpd="sng" w="28575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739" name="Google Shape;3739;p171"/>
          <p:cNvSpPr/>
          <p:nvPr/>
        </p:nvSpPr>
        <p:spPr>
          <a:xfrm>
            <a:off x="3313450" y="2627700"/>
            <a:ext cx="3706609" cy="1681425"/>
          </a:xfrm>
          <a:custGeom>
            <a:rect b="b" l="l" r="r" t="t"/>
            <a:pathLst>
              <a:path extrusionOk="0" h="67257" w="146840">
                <a:moveTo>
                  <a:pt x="0" y="67257"/>
                </a:moveTo>
                <a:cubicBezTo>
                  <a:pt x="9379" y="60380"/>
                  <a:pt x="38720" y="36532"/>
                  <a:pt x="56271" y="25992"/>
                </a:cubicBezTo>
                <a:cubicBezTo>
                  <a:pt x="73822" y="15452"/>
                  <a:pt x="90212" y="8351"/>
                  <a:pt x="105307" y="4019"/>
                </a:cubicBezTo>
                <a:cubicBezTo>
                  <a:pt x="120402" y="-313"/>
                  <a:pt x="139918" y="670"/>
                  <a:pt x="146840" y="0"/>
                </a:cubicBezTo>
              </a:path>
            </a:pathLst>
          </a:custGeom>
          <a:noFill/>
          <a:ln cap="flat" cmpd="sng" w="19050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sp>
      <p:sp>
        <p:nvSpPr>
          <p:cNvPr id="3740" name="Google Shape;3740;p171"/>
          <p:cNvSpPr/>
          <p:nvPr/>
        </p:nvSpPr>
        <p:spPr>
          <a:xfrm>
            <a:off x="3523150" y="2834025"/>
            <a:ext cx="3496995" cy="1596345"/>
          </a:xfrm>
          <a:custGeom>
            <a:rect b="b" l="l" r="r" t="t"/>
            <a:pathLst>
              <a:path extrusionOk="0" h="67257" w="146840">
                <a:moveTo>
                  <a:pt x="0" y="67257"/>
                </a:moveTo>
                <a:cubicBezTo>
                  <a:pt x="9379" y="60380"/>
                  <a:pt x="38720" y="36532"/>
                  <a:pt x="56271" y="25992"/>
                </a:cubicBezTo>
                <a:cubicBezTo>
                  <a:pt x="73822" y="15452"/>
                  <a:pt x="90212" y="8351"/>
                  <a:pt x="105307" y="4019"/>
                </a:cubicBezTo>
                <a:cubicBezTo>
                  <a:pt x="120402" y="-313"/>
                  <a:pt x="139918" y="670"/>
                  <a:pt x="146840" y="0"/>
                </a:cubicBezTo>
              </a:path>
            </a:pathLst>
          </a:custGeom>
          <a:noFill/>
          <a:ln cap="flat" cmpd="sng" w="19050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5" name="Google Shape;185;p28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1995: Corinna Cortes and Vladimir Vapnik publish the SVM incarnation utilizing a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soft margin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86" name="Google Shape;186;p2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87" name="Google Shape;187;p2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8"/>
          <p:cNvPicPr preferRelativeResize="0"/>
          <p:nvPr/>
        </p:nvPicPr>
        <p:blipFill rotWithShape="1">
          <a:blip r:embed="rId4">
            <a:alphaModFix/>
          </a:blip>
          <a:srcRect b="0" l="1675" r="4170" t="0"/>
          <a:stretch/>
        </p:blipFill>
        <p:spPr>
          <a:xfrm>
            <a:off x="2436250" y="2750125"/>
            <a:ext cx="1687675" cy="1929225"/>
          </a:xfrm>
          <a:prstGeom prst="rect">
            <a:avLst/>
          </a:prstGeom>
          <a:noFill/>
          <a:ln>
            <a:noFill/>
          </a:ln>
          <a:effectLst>
            <a:outerShdw blurRad="85725" rotWithShape="0" algn="bl" dir="2100000" dist="57150">
              <a:srgbClr val="674EA7">
                <a:alpha val="50000"/>
              </a:srgbClr>
            </a:outerShdw>
          </a:effectLst>
        </p:spPr>
      </p:pic>
      <p:pic>
        <p:nvPicPr>
          <p:cNvPr id="189" name="Google Shape;189;p28"/>
          <p:cNvPicPr preferRelativeResize="0"/>
          <p:nvPr/>
        </p:nvPicPr>
        <p:blipFill rotWithShape="1">
          <a:blip r:embed="rId5">
            <a:alphaModFix/>
          </a:blip>
          <a:srcRect b="0" l="25738" r="0" t="13292"/>
          <a:stretch/>
        </p:blipFill>
        <p:spPr>
          <a:xfrm>
            <a:off x="5106025" y="2750125"/>
            <a:ext cx="1655550" cy="1929225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2940000" dist="76200">
              <a:srgbClr val="674EA7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4" name="Shape 3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5" name="Google Shape;3745;p17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46" name="Google Shape;3746;p172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Support Vector Regression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747" name="Google Shape;3747;p17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748" name="Google Shape;3748;p17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3749" name="Google Shape;3749;p172"/>
          <p:cNvSpPr/>
          <p:nvPr/>
        </p:nvSpPr>
        <p:spPr>
          <a:xfrm>
            <a:off x="3348625" y="2343425"/>
            <a:ext cx="3657600" cy="20826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0" name="Google Shape;3750;p172"/>
          <p:cNvSpPr txBox="1"/>
          <p:nvPr/>
        </p:nvSpPr>
        <p:spPr>
          <a:xfrm>
            <a:off x="4690588" y="4430326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X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51" name="Google Shape;3751;p172"/>
          <p:cNvSpPr txBox="1"/>
          <p:nvPr/>
        </p:nvSpPr>
        <p:spPr>
          <a:xfrm>
            <a:off x="2665863" y="3196051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52" name="Google Shape;3752;p172"/>
          <p:cNvSpPr/>
          <p:nvPr/>
        </p:nvSpPr>
        <p:spPr>
          <a:xfrm>
            <a:off x="3744412" y="3646489"/>
            <a:ext cx="111900" cy="111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3" name="Google Shape;3753;p172"/>
          <p:cNvSpPr/>
          <p:nvPr/>
        </p:nvSpPr>
        <p:spPr>
          <a:xfrm>
            <a:off x="4184862" y="3899364"/>
            <a:ext cx="111900" cy="111900"/>
          </a:xfrm>
          <a:prstGeom prst="ellipse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4" name="Google Shape;3754;p172"/>
          <p:cNvSpPr/>
          <p:nvPr/>
        </p:nvSpPr>
        <p:spPr>
          <a:xfrm>
            <a:off x="4516062" y="3223489"/>
            <a:ext cx="111900" cy="111900"/>
          </a:xfrm>
          <a:prstGeom prst="ellipse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5" name="Google Shape;3755;p172"/>
          <p:cNvSpPr/>
          <p:nvPr/>
        </p:nvSpPr>
        <p:spPr>
          <a:xfrm>
            <a:off x="5215262" y="3467764"/>
            <a:ext cx="111900" cy="111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6" name="Google Shape;3756;p172"/>
          <p:cNvSpPr/>
          <p:nvPr/>
        </p:nvSpPr>
        <p:spPr>
          <a:xfrm>
            <a:off x="4597812" y="3608439"/>
            <a:ext cx="111900" cy="111900"/>
          </a:xfrm>
          <a:prstGeom prst="ellipse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7" name="Google Shape;3757;p172"/>
          <p:cNvSpPr/>
          <p:nvPr/>
        </p:nvSpPr>
        <p:spPr>
          <a:xfrm>
            <a:off x="5128537" y="2804714"/>
            <a:ext cx="111900" cy="111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8" name="Google Shape;3758;p172"/>
          <p:cNvSpPr/>
          <p:nvPr/>
        </p:nvSpPr>
        <p:spPr>
          <a:xfrm>
            <a:off x="5835437" y="3088964"/>
            <a:ext cx="111900" cy="111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9" name="Google Shape;3759;p172"/>
          <p:cNvSpPr/>
          <p:nvPr/>
        </p:nvSpPr>
        <p:spPr>
          <a:xfrm>
            <a:off x="5994537" y="2515789"/>
            <a:ext cx="111900" cy="111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0" name="Google Shape;3760;p172"/>
          <p:cNvSpPr/>
          <p:nvPr/>
        </p:nvSpPr>
        <p:spPr>
          <a:xfrm>
            <a:off x="6590737" y="2977064"/>
            <a:ext cx="111900" cy="111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1" name="Google Shape;3761;p172"/>
          <p:cNvSpPr/>
          <p:nvPr/>
        </p:nvSpPr>
        <p:spPr>
          <a:xfrm>
            <a:off x="6200537" y="2915114"/>
            <a:ext cx="111900" cy="111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2" name="Google Shape;3762;p172"/>
          <p:cNvSpPr/>
          <p:nvPr/>
        </p:nvSpPr>
        <p:spPr>
          <a:xfrm>
            <a:off x="6478837" y="2515789"/>
            <a:ext cx="111900" cy="111900"/>
          </a:xfrm>
          <a:prstGeom prst="ellipse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3" name="Google Shape;3763;p172"/>
          <p:cNvSpPr/>
          <p:nvPr/>
        </p:nvSpPr>
        <p:spPr>
          <a:xfrm>
            <a:off x="3348975" y="2746950"/>
            <a:ext cx="3671000" cy="1681425"/>
          </a:xfrm>
          <a:custGeom>
            <a:rect b="b" l="l" r="r" t="t"/>
            <a:pathLst>
              <a:path extrusionOk="0" h="67257" w="146840">
                <a:moveTo>
                  <a:pt x="0" y="67257"/>
                </a:moveTo>
                <a:cubicBezTo>
                  <a:pt x="9379" y="60380"/>
                  <a:pt x="38720" y="36532"/>
                  <a:pt x="56271" y="25992"/>
                </a:cubicBezTo>
                <a:cubicBezTo>
                  <a:pt x="73822" y="15452"/>
                  <a:pt x="90212" y="8351"/>
                  <a:pt x="105307" y="4019"/>
                </a:cubicBezTo>
                <a:cubicBezTo>
                  <a:pt x="120402" y="-313"/>
                  <a:pt x="139918" y="670"/>
                  <a:pt x="146840" y="0"/>
                </a:cubicBezTo>
              </a:path>
            </a:pathLst>
          </a:custGeom>
          <a:noFill/>
          <a:ln cap="flat" cmpd="sng" w="28575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764" name="Google Shape;3764;p172"/>
          <p:cNvSpPr/>
          <p:nvPr/>
        </p:nvSpPr>
        <p:spPr>
          <a:xfrm>
            <a:off x="3313450" y="2627700"/>
            <a:ext cx="3706609" cy="1681425"/>
          </a:xfrm>
          <a:custGeom>
            <a:rect b="b" l="l" r="r" t="t"/>
            <a:pathLst>
              <a:path extrusionOk="0" h="67257" w="146840">
                <a:moveTo>
                  <a:pt x="0" y="67257"/>
                </a:moveTo>
                <a:cubicBezTo>
                  <a:pt x="9379" y="60380"/>
                  <a:pt x="38720" y="36532"/>
                  <a:pt x="56271" y="25992"/>
                </a:cubicBezTo>
                <a:cubicBezTo>
                  <a:pt x="73822" y="15452"/>
                  <a:pt x="90212" y="8351"/>
                  <a:pt x="105307" y="4019"/>
                </a:cubicBezTo>
                <a:cubicBezTo>
                  <a:pt x="120402" y="-313"/>
                  <a:pt x="139918" y="670"/>
                  <a:pt x="146840" y="0"/>
                </a:cubicBezTo>
              </a:path>
            </a:pathLst>
          </a:custGeom>
          <a:noFill/>
          <a:ln cap="flat" cmpd="sng" w="19050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sp>
      <p:sp>
        <p:nvSpPr>
          <p:cNvPr id="3765" name="Google Shape;3765;p172"/>
          <p:cNvSpPr/>
          <p:nvPr/>
        </p:nvSpPr>
        <p:spPr>
          <a:xfrm>
            <a:off x="3523150" y="2834025"/>
            <a:ext cx="3496995" cy="1596345"/>
          </a:xfrm>
          <a:custGeom>
            <a:rect b="b" l="l" r="r" t="t"/>
            <a:pathLst>
              <a:path extrusionOk="0" h="67257" w="146840">
                <a:moveTo>
                  <a:pt x="0" y="67257"/>
                </a:moveTo>
                <a:cubicBezTo>
                  <a:pt x="9379" y="60380"/>
                  <a:pt x="38720" y="36532"/>
                  <a:pt x="56271" y="25992"/>
                </a:cubicBezTo>
                <a:cubicBezTo>
                  <a:pt x="73822" y="15452"/>
                  <a:pt x="90212" y="8351"/>
                  <a:pt x="105307" y="4019"/>
                </a:cubicBezTo>
                <a:cubicBezTo>
                  <a:pt x="120402" y="-313"/>
                  <a:pt x="139918" y="670"/>
                  <a:pt x="146840" y="0"/>
                </a:cubicBezTo>
              </a:path>
            </a:pathLst>
          </a:custGeom>
          <a:noFill/>
          <a:ln cap="flat" cmpd="sng" w="19050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9" name="Shape 3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0" name="Google Shape;3770;p17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71" name="Google Shape;3771;p173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Support Vector Regression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772" name="Google Shape;3772;p17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773" name="Google Shape;3773;p17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3774" name="Google Shape;3774;p173"/>
          <p:cNvSpPr/>
          <p:nvPr/>
        </p:nvSpPr>
        <p:spPr>
          <a:xfrm>
            <a:off x="3348625" y="2343425"/>
            <a:ext cx="3657600" cy="20826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5" name="Google Shape;3775;p173"/>
          <p:cNvSpPr txBox="1"/>
          <p:nvPr/>
        </p:nvSpPr>
        <p:spPr>
          <a:xfrm>
            <a:off x="4690588" y="4430326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X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76" name="Google Shape;3776;p173"/>
          <p:cNvSpPr txBox="1"/>
          <p:nvPr/>
        </p:nvSpPr>
        <p:spPr>
          <a:xfrm>
            <a:off x="2665863" y="3196051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77" name="Google Shape;3777;p173"/>
          <p:cNvSpPr/>
          <p:nvPr/>
        </p:nvSpPr>
        <p:spPr>
          <a:xfrm>
            <a:off x="3744412" y="3646489"/>
            <a:ext cx="111900" cy="111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8" name="Google Shape;3778;p173"/>
          <p:cNvSpPr/>
          <p:nvPr/>
        </p:nvSpPr>
        <p:spPr>
          <a:xfrm>
            <a:off x="4184862" y="3899364"/>
            <a:ext cx="111900" cy="111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9" name="Google Shape;3779;p173"/>
          <p:cNvSpPr/>
          <p:nvPr/>
        </p:nvSpPr>
        <p:spPr>
          <a:xfrm>
            <a:off x="4516062" y="3223489"/>
            <a:ext cx="111900" cy="111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0" name="Google Shape;3780;p173"/>
          <p:cNvSpPr/>
          <p:nvPr/>
        </p:nvSpPr>
        <p:spPr>
          <a:xfrm>
            <a:off x="5215262" y="3467764"/>
            <a:ext cx="111900" cy="111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1" name="Google Shape;3781;p173"/>
          <p:cNvSpPr/>
          <p:nvPr/>
        </p:nvSpPr>
        <p:spPr>
          <a:xfrm>
            <a:off x="4597812" y="3608439"/>
            <a:ext cx="111900" cy="111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2" name="Google Shape;3782;p173"/>
          <p:cNvSpPr/>
          <p:nvPr/>
        </p:nvSpPr>
        <p:spPr>
          <a:xfrm>
            <a:off x="5128537" y="2804714"/>
            <a:ext cx="111900" cy="111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3" name="Google Shape;3783;p173"/>
          <p:cNvSpPr/>
          <p:nvPr/>
        </p:nvSpPr>
        <p:spPr>
          <a:xfrm>
            <a:off x="5835437" y="3088964"/>
            <a:ext cx="111900" cy="111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4" name="Google Shape;3784;p173"/>
          <p:cNvSpPr/>
          <p:nvPr/>
        </p:nvSpPr>
        <p:spPr>
          <a:xfrm>
            <a:off x="5994537" y="2515789"/>
            <a:ext cx="111900" cy="111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5" name="Google Shape;3785;p173"/>
          <p:cNvSpPr/>
          <p:nvPr/>
        </p:nvSpPr>
        <p:spPr>
          <a:xfrm>
            <a:off x="6590737" y="2977064"/>
            <a:ext cx="111900" cy="111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6" name="Google Shape;3786;p173"/>
          <p:cNvSpPr/>
          <p:nvPr/>
        </p:nvSpPr>
        <p:spPr>
          <a:xfrm>
            <a:off x="6200537" y="2915114"/>
            <a:ext cx="111900" cy="111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7" name="Google Shape;3787;p173"/>
          <p:cNvSpPr/>
          <p:nvPr/>
        </p:nvSpPr>
        <p:spPr>
          <a:xfrm>
            <a:off x="6478837" y="2515789"/>
            <a:ext cx="111900" cy="111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8" name="Google Shape;3788;p173"/>
          <p:cNvSpPr/>
          <p:nvPr/>
        </p:nvSpPr>
        <p:spPr>
          <a:xfrm>
            <a:off x="3348975" y="2746950"/>
            <a:ext cx="3671000" cy="1681425"/>
          </a:xfrm>
          <a:custGeom>
            <a:rect b="b" l="l" r="r" t="t"/>
            <a:pathLst>
              <a:path extrusionOk="0" h="67257" w="146840">
                <a:moveTo>
                  <a:pt x="0" y="67257"/>
                </a:moveTo>
                <a:cubicBezTo>
                  <a:pt x="9379" y="60380"/>
                  <a:pt x="38720" y="36532"/>
                  <a:pt x="56271" y="25992"/>
                </a:cubicBezTo>
                <a:cubicBezTo>
                  <a:pt x="73822" y="15452"/>
                  <a:pt x="90212" y="8351"/>
                  <a:pt x="105307" y="4019"/>
                </a:cubicBezTo>
                <a:cubicBezTo>
                  <a:pt x="120402" y="-313"/>
                  <a:pt x="139918" y="670"/>
                  <a:pt x="146840" y="0"/>
                </a:cubicBezTo>
              </a:path>
            </a:pathLst>
          </a:custGeom>
          <a:noFill/>
          <a:ln cap="flat" cmpd="sng" w="28575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789" name="Google Shape;3789;p173"/>
          <p:cNvSpPr/>
          <p:nvPr/>
        </p:nvSpPr>
        <p:spPr>
          <a:xfrm>
            <a:off x="5626625" y="4428375"/>
            <a:ext cx="144900" cy="4689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0" name="Google Shape;3790;p173"/>
          <p:cNvSpPr/>
          <p:nvPr/>
        </p:nvSpPr>
        <p:spPr>
          <a:xfrm>
            <a:off x="3313450" y="2627700"/>
            <a:ext cx="3706609" cy="1681425"/>
          </a:xfrm>
          <a:custGeom>
            <a:rect b="b" l="l" r="r" t="t"/>
            <a:pathLst>
              <a:path extrusionOk="0" h="67257" w="146840">
                <a:moveTo>
                  <a:pt x="0" y="67257"/>
                </a:moveTo>
                <a:cubicBezTo>
                  <a:pt x="9379" y="60380"/>
                  <a:pt x="38720" y="36532"/>
                  <a:pt x="56271" y="25992"/>
                </a:cubicBezTo>
                <a:cubicBezTo>
                  <a:pt x="73822" y="15452"/>
                  <a:pt x="90212" y="8351"/>
                  <a:pt x="105307" y="4019"/>
                </a:cubicBezTo>
                <a:cubicBezTo>
                  <a:pt x="120402" y="-313"/>
                  <a:pt x="139918" y="670"/>
                  <a:pt x="146840" y="0"/>
                </a:cubicBezTo>
              </a:path>
            </a:pathLst>
          </a:custGeom>
          <a:noFill/>
          <a:ln cap="flat" cmpd="sng" w="19050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sp>
      <p:sp>
        <p:nvSpPr>
          <p:cNvPr id="3791" name="Google Shape;3791;p173"/>
          <p:cNvSpPr/>
          <p:nvPr/>
        </p:nvSpPr>
        <p:spPr>
          <a:xfrm>
            <a:off x="3523150" y="2834025"/>
            <a:ext cx="3496995" cy="1596345"/>
          </a:xfrm>
          <a:custGeom>
            <a:rect b="b" l="l" r="r" t="t"/>
            <a:pathLst>
              <a:path extrusionOk="0" h="67257" w="146840">
                <a:moveTo>
                  <a:pt x="0" y="67257"/>
                </a:moveTo>
                <a:cubicBezTo>
                  <a:pt x="9379" y="60380"/>
                  <a:pt x="38720" y="36532"/>
                  <a:pt x="56271" y="25992"/>
                </a:cubicBezTo>
                <a:cubicBezTo>
                  <a:pt x="73822" y="15452"/>
                  <a:pt x="90212" y="8351"/>
                  <a:pt x="105307" y="4019"/>
                </a:cubicBezTo>
                <a:cubicBezTo>
                  <a:pt x="120402" y="-313"/>
                  <a:pt x="139918" y="670"/>
                  <a:pt x="146840" y="0"/>
                </a:cubicBezTo>
              </a:path>
            </a:pathLst>
          </a:custGeom>
          <a:noFill/>
          <a:ln cap="flat" cmpd="sng" w="19050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5" name="Shape 3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6" name="Google Shape;3796;p17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97" name="Google Shape;3797;p174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Support Vector Regression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798" name="Google Shape;3798;p17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799" name="Google Shape;3799;p17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3800" name="Google Shape;3800;p174"/>
          <p:cNvSpPr/>
          <p:nvPr/>
        </p:nvSpPr>
        <p:spPr>
          <a:xfrm>
            <a:off x="3348625" y="2343425"/>
            <a:ext cx="3657600" cy="20826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1" name="Google Shape;3801;p174"/>
          <p:cNvSpPr txBox="1"/>
          <p:nvPr/>
        </p:nvSpPr>
        <p:spPr>
          <a:xfrm>
            <a:off x="4690588" y="4430326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X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02" name="Google Shape;3802;p174"/>
          <p:cNvSpPr txBox="1"/>
          <p:nvPr/>
        </p:nvSpPr>
        <p:spPr>
          <a:xfrm>
            <a:off x="2665863" y="3196051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03" name="Google Shape;3803;p174"/>
          <p:cNvSpPr/>
          <p:nvPr/>
        </p:nvSpPr>
        <p:spPr>
          <a:xfrm>
            <a:off x="3744412" y="3646489"/>
            <a:ext cx="111900" cy="111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4" name="Google Shape;3804;p174"/>
          <p:cNvSpPr/>
          <p:nvPr/>
        </p:nvSpPr>
        <p:spPr>
          <a:xfrm>
            <a:off x="4184862" y="3899364"/>
            <a:ext cx="111900" cy="111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5" name="Google Shape;3805;p174"/>
          <p:cNvSpPr/>
          <p:nvPr/>
        </p:nvSpPr>
        <p:spPr>
          <a:xfrm>
            <a:off x="4516062" y="3223489"/>
            <a:ext cx="111900" cy="111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6" name="Google Shape;3806;p174"/>
          <p:cNvSpPr/>
          <p:nvPr/>
        </p:nvSpPr>
        <p:spPr>
          <a:xfrm>
            <a:off x="5215262" y="3467764"/>
            <a:ext cx="111900" cy="111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7" name="Google Shape;3807;p174"/>
          <p:cNvSpPr/>
          <p:nvPr/>
        </p:nvSpPr>
        <p:spPr>
          <a:xfrm>
            <a:off x="4597812" y="3608439"/>
            <a:ext cx="111900" cy="111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8" name="Google Shape;3808;p174"/>
          <p:cNvSpPr/>
          <p:nvPr/>
        </p:nvSpPr>
        <p:spPr>
          <a:xfrm>
            <a:off x="5128537" y="2804714"/>
            <a:ext cx="111900" cy="111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9" name="Google Shape;3809;p174"/>
          <p:cNvSpPr/>
          <p:nvPr/>
        </p:nvSpPr>
        <p:spPr>
          <a:xfrm>
            <a:off x="5835437" y="3088964"/>
            <a:ext cx="111900" cy="111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0" name="Google Shape;3810;p174"/>
          <p:cNvSpPr/>
          <p:nvPr/>
        </p:nvSpPr>
        <p:spPr>
          <a:xfrm>
            <a:off x="5994537" y="2515789"/>
            <a:ext cx="111900" cy="111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1" name="Google Shape;3811;p174"/>
          <p:cNvSpPr/>
          <p:nvPr/>
        </p:nvSpPr>
        <p:spPr>
          <a:xfrm>
            <a:off x="6590737" y="2977064"/>
            <a:ext cx="111900" cy="111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2" name="Google Shape;3812;p174"/>
          <p:cNvSpPr/>
          <p:nvPr/>
        </p:nvSpPr>
        <p:spPr>
          <a:xfrm>
            <a:off x="6200537" y="2915114"/>
            <a:ext cx="111900" cy="111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3" name="Google Shape;3813;p174"/>
          <p:cNvSpPr/>
          <p:nvPr/>
        </p:nvSpPr>
        <p:spPr>
          <a:xfrm>
            <a:off x="6478837" y="2515789"/>
            <a:ext cx="111900" cy="111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4" name="Google Shape;3814;p174"/>
          <p:cNvSpPr/>
          <p:nvPr/>
        </p:nvSpPr>
        <p:spPr>
          <a:xfrm>
            <a:off x="3348975" y="2746950"/>
            <a:ext cx="3671000" cy="1681425"/>
          </a:xfrm>
          <a:custGeom>
            <a:rect b="b" l="l" r="r" t="t"/>
            <a:pathLst>
              <a:path extrusionOk="0" h="67257" w="146840">
                <a:moveTo>
                  <a:pt x="0" y="67257"/>
                </a:moveTo>
                <a:cubicBezTo>
                  <a:pt x="9379" y="60380"/>
                  <a:pt x="38720" y="36532"/>
                  <a:pt x="56271" y="25992"/>
                </a:cubicBezTo>
                <a:cubicBezTo>
                  <a:pt x="73822" y="15452"/>
                  <a:pt x="90212" y="8351"/>
                  <a:pt x="105307" y="4019"/>
                </a:cubicBezTo>
                <a:cubicBezTo>
                  <a:pt x="120402" y="-313"/>
                  <a:pt x="139918" y="670"/>
                  <a:pt x="146840" y="0"/>
                </a:cubicBezTo>
              </a:path>
            </a:pathLst>
          </a:custGeom>
          <a:noFill/>
          <a:ln cap="flat" cmpd="sng" w="28575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815" name="Google Shape;3815;p174"/>
          <p:cNvSpPr/>
          <p:nvPr/>
        </p:nvSpPr>
        <p:spPr>
          <a:xfrm>
            <a:off x="3523150" y="2834025"/>
            <a:ext cx="3496995" cy="1596345"/>
          </a:xfrm>
          <a:custGeom>
            <a:rect b="b" l="l" r="r" t="t"/>
            <a:pathLst>
              <a:path extrusionOk="0" h="67257" w="146840">
                <a:moveTo>
                  <a:pt x="0" y="67257"/>
                </a:moveTo>
                <a:cubicBezTo>
                  <a:pt x="9379" y="60380"/>
                  <a:pt x="38720" y="36532"/>
                  <a:pt x="56271" y="25992"/>
                </a:cubicBezTo>
                <a:cubicBezTo>
                  <a:pt x="73822" y="15452"/>
                  <a:pt x="90212" y="8351"/>
                  <a:pt x="105307" y="4019"/>
                </a:cubicBezTo>
                <a:cubicBezTo>
                  <a:pt x="120402" y="-313"/>
                  <a:pt x="139918" y="670"/>
                  <a:pt x="146840" y="0"/>
                </a:cubicBezTo>
              </a:path>
            </a:pathLst>
          </a:custGeom>
          <a:noFill/>
          <a:ln cap="flat" cmpd="sng" w="19050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sp>
      <p:sp>
        <p:nvSpPr>
          <p:cNvPr id="3816" name="Google Shape;3816;p174"/>
          <p:cNvSpPr/>
          <p:nvPr/>
        </p:nvSpPr>
        <p:spPr>
          <a:xfrm>
            <a:off x="3313450" y="2627700"/>
            <a:ext cx="3706609" cy="1681425"/>
          </a:xfrm>
          <a:custGeom>
            <a:rect b="b" l="l" r="r" t="t"/>
            <a:pathLst>
              <a:path extrusionOk="0" h="67257" w="146840">
                <a:moveTo>
                  <a:pt x="0" y="67257"/>
                </a:moveTo>
                <a:cubicBezTo>
                  <a:pt x="9379" y="60380"/>
                  <a:pt x="38720" y="36532"/>
                  <a:pt x="56271" y="25992"/>
                </a:cubicBezTo>
                <a:cubicBezTo>
                  <a:pt x="73822" y="15452"/>
                  <a:pt x="90212" y="8351"/>
                  <a:pt x="105307" y="4019"/>
                </a:cubicBezTo>
                <a:cubicBezTo>
                  <a:pt x="120402" y="-313"/>
                  <a:pt x="139918" y="670"/>
                  <a:pt x="146840" y="0"/>
                </a:cubicBezTo>
              </a:path>
            </a:pathLst>
          </a:custGeom>
          <a:noFill/>
          <a:ln cap="flat" cmpd="sng" w="19050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sp>
      <p:sp>
        <p:nvSpPr>
          <p:cNvPr id="3817" name="Google Shape;3817;p174"/>
          <p:cNvSpPr/>
          <p:nvPr/>
        </p:nvSpPr>
        <p:spPr>
          <a:xfrm>
            <a:off x="5626625" y="4428375"/>
            <a:ext cx="144900" cy="4689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8" name="Google Shape;3818;p174"/>
          <p:cNvSpPr/>
          <p:nvPr/>
        </p:nvSpPr>
        <p:spPr>
          <a:xfrm>
            <a:off x="5664537" y="2865164"/>
            <a:ext cx="111900" cy="111900"/>
          </a:xfrm>
          <a:prstGeom prst="ellipse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2" name="Shape 3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3" name="Google Shape;3823;p17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24" name="Google Shape;3824;p175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Support Vector Regression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825" name="Google Shape;3825;p17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826" name="Google Shape;3826;p17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3827" name="Google Shape;3827;p175"/>
          <p:cNvSpPr/>
          <p:nvPr/>
        </p:nvSpPr>
        <p:spPr>
          <a:xfrm>
            <a:off x="3348625" y="2343425"/>
            <a:ext cx="3657600" cy="20826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8" name="Google Shape;3828;p175"/>
          <p:cNvSpPr txBox="1"/>
          <p:nvPr/>
        </p:nvSpPr>
        <p:spPr>
          <a:xfrm>
            <a:off x="4690588" y="4430326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X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29" name="Google Shape;3829;p175"/>
          <p:cNvSpPr txBox="1"/>
          <p:nvPr/>
        </p:nvSpPr>
        <p:spPr>
          <a:xfrm>
            <a:off x="2665863" y="3196051"/>
            <a:ext cx="973500" cy="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30" name="Google Shape;3830;p175"/>
          <p:cNvSpPr/>
          <p:nvPr/>
        </p:nvSpPr>
        <p:spPr>
          <a:xfrm>
            <a:off x="3744412" y="3646489"/>
            <a:ext cx="111900" cy="111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1" name="Google Shape;3831;p175"/>
          <p:cNvSpPr/>
          <p:nvPr/>
        </p:nvSpPr>
        <p:spPr>
          <a:xfrm>
            <a:off x="4184862" y="3899364"/>
            <a:ext cx="111900" cy="111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2" name="Google Shape;3832;p175"/>
          <p:cNvSpPr/>
          <p:nvPr/>
        </p:nvSpPr>
        <p:spPr>
          <a:xfrm>
            <a:off x="4516062" y="3223489"/>
            <a:ext cx="111900" cy="111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3" name="Google Shape;3833;p175"/>
          <p:cNvSpPr/>
          <p:nvPr/>
        </p:nvSpPr>
        <p:spPr>
          <a:xfrm>
            <a:off x="5215262" y="3467764"/>
            <a:ext cx="111900" cy="111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4" name="Google Shape;3834;p175"/>
          <p:cNvSpPr/>
          <p:nvPr/>
        </p:nvSpPr>
        <p:spPr>
          <a:xfrm>
            <a:off x="4597812" y="3608439"/>
            <a:ext cx="111900" cy="111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5" name="Google Shape;3835;p175"/>
          <p:cNvSpPr/>
          <p:nvPr/>
        </p:nvSpPr>
        <p:spPr>
          <a:xfrm>
            <a:off x="5128537" y="2804714"/>
            <a:ext cx="111900" cy="111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6" name="Google Shape;3836;p175"/>
          <p:cNvSpPr/>
          <p:nvPr/>
        </p:nvSpPr>
        <p:spPr>
          <a:xfrm>
            <a:off x="5835437" y="3088964"/>
            <a:ext cx="111900" cy="111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7" name="Google Shape;3837;p175"/>
          <p:cNvSpPr/>
          <p:nvPr/>
        </p:nvSpPr>
        <p:spPr>
          <a:xfrm>
            <a:off x="5994537" y="2515789"/>
            <a:ext cx="111900" cy="111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8" name="Google Shape;3838;p175"/>
          <p:cNvSpPr/>
          <p:nvPr/>
        </p:nvSpPr>
        <p:spPr>
          <a:xfrm>
            <a:off x="6590737" y="2977064"/>
            <a:ext cx="111900" cy="111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9" name="Google Shape;3839;p175"/>
          <p:cNvSpPr/>
          <p:nvPr/>
        </p:nvSpPr>
        <p:spPr>
          <a:xfrm>
            <a:off x="6200537" y="2915114"/>
            <a:ext cx="111900" cy="111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0" name="Google Shape;3840;p175"/>
          <p:cNvSpPr/>
          <p:nvPr/>
        </p:nvSpPr>
        <p:spPr>
          <a:xfrm>
            <a:off x="6478837" y="2515789"/>
            <a:ext cx="111900" cy="111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1" name="Google Shape;3841;p175"/>
          <p:cNvSpPr/>
          <p:nvPr/>
        </p:nvSpPr>
        <p:spPr>
          <a:xfrm>
            <a:off x="3348975" y="2746950"/>
            <a:ext cx="3671000" cy="1681425"/>
          </a:xfrm>
          <a:custGeom>
            <a:rect b="b" l="l" r="r" t="t"/>
            <a:pathLst>
              <a:path extrusionOk="0" h="67257" w="146840">
                <a:moveTo>
                  <a:pt x="0" y="67257"/>
                </a:moveTo>
                <a:cubicBezTo>
                  <a:pt x="9379" y="60380"/>
                  <a:pt x="38720" y="36532"/>
                  <a:pt x="56271" y="25992"/>
                </a:cubicBezTo>
                <a:cubicBezTo>
                  <a:pt x="73822" y="15452"/>
                  <a:pt x="90212" y="8351"/>
                  <a:pt x="105307" y="4019"/>
                </a:cubicBezTo>
                <a:cubicBezTo>
                  <a:pt x="120402" y="-313"/>
                  <a:pt x="139918" y="670"/>
                  <a:pt x="146840" y="0"/>
                </a:cubicBezTo>
              </a:path>
            </a:pathLst>
          </a:custGeom>
          <a:noFill/>
          <a:ln cap="flat" cmpd="sng" w="28575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842" name="Google Shape;3842;p175"/>
          <p:cNvSpPr/>
          <p:nvPr/>
        </p:nvSpPr>
        <p:spPr>
          <a:xfrm>
            <a:off x="3523150" y="2834025"/>
            <a:ext cx="3496995" cy="1596345"/>
          </a:xfrm>
          <a:custGeom>
            <a:rect b="b" l="l" r="r" t="t"/>
            <a:pathLst>
              <a:path extrusionOk="0" h="67257" w="146840">
                <a:moveTo>
                  <a:pt x="0" y="67257"/>
                </a:moveTo>
                <a:cubicBezTo>
                  <a:pt x="9379" y="60380"/>
                  <a:pt x="38720" y="36532"/>
                  <a:pt x="56271" y="25992"/>
                </a:cubicBezTo>
                <a:cubicBezTo>
                  <a:pt x="73822" y="15452"/>
                  <a:pt x="90212" y="8351"/>
                  <a:pt x="105307" y="4019"/>
                </a:cubicBezTo>
                <a:cubicBezTo>
                  <a:pt x="120402" y="-313"/>
                  <a:pt x="139918" y="670"/>
                  <a:pt x="146840" y="0"/>
                </a:cubicBezTo>
              </a:path>
            </a:pathLst>
          </a:custGeom>
          <a:noFill/>
          <a:ln cap="flat" cmpd="sng" w="19050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sp>
      <p:sp>
        <p:nvSpPr>
          <p:cNvPr id="3843" name="Google Shape;3843;p175"/>
          <p:cNvSpPr/>
          <p:nvPr/>
        </p:nvSpPr>
        <p:spPr>
          <a:xfrm>
            <a:off x="3313450" y="2627700"/>
            <a:ext cx="3706609" cy="1681425"/>
          </a:xfrm>
          <a:custGeom>
            <a:rect b="b" l="l" r="r" t="t"/>
            <a:pathLst>
              <a:path extrusionOk="0" h="67257" w="146840">
                <a:moveTo>
                  <a:pt x="0" y="67257"/>
                </a:moveTo>
                <a:cubicBezTo>
                  <a:pt x="9379" y="60380"/>
                  <a:pt x="38720" y="36532"/>
                  <a:pt x="56271" y="25992"/>
                </a:cubicBezTo>
                <a:cubicBezTo>
                  <a:pt x="73822" y="15452"/>
                  <a:pt x="90212" y="8351"/>
                  <a:pt x="105307" y="4019"/>
                </a:cubicBezTo>
                <a:cubicBezTo>
                  <a:pt x="120402" y="-313"/>
                  <a:pt x="139918" y="670"/>
                  <a:pt x="146840" y="0"/>
                </a:cubicBezTo>
              </a:path>
            </a:pathLst>
          </a:custGeom>
          <a:noFill/>
          <a:ln cap="flat" cmpd="sng" w="19050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sp>
      <p:sp>
        <p:nvSpPr>
          <p:cNvPr id="3844" name="Google Shape;3844;p175"/>
          <p:cNvSpPr/>
          <p:nvPr/>
        </p:nvSpPr>
        <p:spPr>
          <a:xfrm>
            <a:off x="5626625" y="4428375"/>
            <a:ext cx="144900" cy="4689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5" name="Google Shape;3845;p175"/>
          <p:cNvSpPr/>
          <p:nvPr/>
        </p:nvSpPr>
        <p:spPr>
          <a:xfrm>
            <a:off x="5664537" y="2865164"/>
            <a:ext cx="111900" cy="111900"/>
          </a:xfrm>
          <a:prstGeom prst="ellipse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846" name="Google Shape;3846;p175"/>
          <p:cNvCxnSpPr/>
          <p:nvPr/>
        </p:nvCxnSpPr>
        <p:spPr>
          <a:xfrm rot="10800000">
            <a:off x="3348975" y="2913477"/>
            <a:ext cx="2331900" cy="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dash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0" name="Shape 3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1" name="Google Shape;3851;p17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52" name="Google Shape;3852;p176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Concrete Slump Test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853" name="Google Shape;3853;p17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854" name="Google Shape;3854;p17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5" name="Google Shape;3855;p1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51800" y="1766675"/>
            <a:ext cx="4005949" cy="3004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9" name="Shape 3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0" name="Google Shape;3860;p17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61" name="Google Shape;3861;p177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Concrete Slump Test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862" name="Google Shape;3862;p17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863" name="Google Shape;3863;p17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4" name="Google Shape;3864;p1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57000" y="1810225"/>
            <a:ext cx="3906474" cy="292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8" name="Shape 3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9" name="Google Shape;3869;p17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70" name="Google Shape;3870;p178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Support Vector Regression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871" name="Google Shape;3871;p17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872" name="Google Shape;3872;p17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3873" name="Google Shape;3873;p178"/>
          <p:cNvSpPr/>
          <p:nvPr/>
        </p:nvSpPr>
        <p:spPr>
          <a:xfrm>
            <a:off x="2557696" y="1793275"/>
            <a:ext cx="4445400" cy="25311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4" name="Google Shape;3874;p178"/>
          <p:cNvSpPr txBox="1"/>
          <p:nvPr/>
        </p:nvSpPr>
        <p:spPr>
          <a:xfrm>
            <a:off x="4188751" y="4329736"/>
            <a:ext cx="1183200" cy="2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X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75" name="Google Shape;3875;p178"/>
          <p:cNvSpPr txBox="1"/>
          <p:nvPr/>
        </p:nvSpPr>
        <p:spPr>
          <a:xfrm>
            <a:off x="1727851" y="2829574"/>
            <a:ext cx="1183200" cy="2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76" name="Google Shape;3876;p178"/>
          <p:cNvSpPr/>
          <p:nvPr/>
        </p:nvSpPr>
        <p:spPr>
          <a:xfrm>
            <a:off x="3085621" y="3517720"/>
            <a:ext cx="135900" cy="135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7" name="Google Shape;3877;p178"/>
          <p:cNvSpPr/>
          <p:nvPr/>
        </p:nvSpPr>
        <p:spPr>
          <a:xfrm>
            <a:off x="3574080" y="3684395"/>
            <a:ext cx="135900" cy="135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8" name="Google Shape;3878;p178"/>
          <p:cNvSpPr/>
          <p:nvPr/>
        </p:nvSpPr>
        <p:spPr>
          <a:xfrm>
            <a:off x="3976628" y="2862923"/>
            <a:ext cx="135900" cy="135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9" name="Google Shape;3879;p178"/>
          <p:cNvSpPr/>
          <p:nvPr/>
        </p:nvSpPr>
        <p:spPr>
          <a:xfrm>
            <a:off x="4504053" y="3092644"/>
            <a:ext cx="135900" cy="135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0" name="Google Shape;3880;p178"/>
          <p:cNvSpPr/>
          <p:nvPr/>
        </p:nvSpPr>
        <p:spPr>
          <a:xfrm>
            <a:off x="4869370" y="2389560"/>
            <a:ext cx="135900" cy="135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1" name="Google Shape;3881;p178"/>
          <p:cNvSpPr/>
          <p:nvPr/>
        </p:nvSpPr>
        <p:spPr>
          <a:xfrm>
            <a:off x="5325679" y="2665918"/>
            <a:ext cx="135900" cy="135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2" name="Google Shape;3882;p178"/>
          <p:cNvSpPr/>
          <p:nvPr/>
        </p:nvSpPr>
        <p:spPr>
          <a:xfrm>
            <a:off x="5720003" y="2076470"/>
            <a:ext cx="135900" cy="135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3" name="Google Shape;3883;p178"/>
          <p:cNvSpPr/>
          <p:nvPr/>
        </p:nvSpPr>
        <p:spPr>
          <a:xfrm>
            <a:off x="4294289" y="2138788"/>
            <a:ext cx="135900" cy="135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4" name="Google Shape;3884;p178"/>
          <p:cNvSpPr/>
          <p:nvPr/>
        </p:nvSpPr>
        <p:spPr>
          <a:xfrm>
            <a:off x="6023980" y="2488118"/>
            <a:ext cx="135900" cy="135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5" name="Google Shape;3885;p178"/>
          <p:cNvSpPr/>
          <p:nvPr/>
        </p:nvSpPr>
        <p:spPr>
          <a:xfrm>
            <a:off x="6362233" y="2002770"/>
            <a:ext cx="135900" cy="135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6" name="Google Shape;3886;p178"/>
          <p:cNvSpPr/>
          <p:nvPr/>
        </p:nvSpPr>
        <p:spPr>
          <a:xfrm>
            <a:off x="2558122" y="2283727"/>
            <a:ext cx="4461733" cy="2043604"/>
          </a:xfrm>
          <a:custGeom>
            <a:rect b="b" l="l" r="r" t="t"/>
            <a:pathLst>
              <a:path extrusionOk="0" h="67257" w="146840">
                <a:moveTo>
                  <a:pt x="0" y="67257"/>
                </a:moveTo>
                <a:cubicBezTo>
                  <a:pt x="9379" y="60380"/>
                  <a:pt x="38720" y="36532"/>
                  <a:pt x="56271" y="25992"/>
                </a:cubicBezTo>
                <a:cubicBezTo>
                  <a:pt x="73822" y="15452"/>
                  <a:pt x="90212" y="8351"/>
                  <a:pt x="105307" y="4019"/>
                </a:cubicBezTo>
                <a:cubicBezTo>
                  <a:pt x="120402" y="-313"/>
                  <a:pt x="139918" y="670"/>
                  <a:pt x="146840" y="0"/>
                </a:cubicBezTo>
              </a:path>
            </a:pathLst>
          </a:custGeom>
          <a:noFill/>
          <a:ln cap="flat" cmpd="sng" w="28575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887" name="Google Shape;3887;p178"/>
          <p:cNvSpPr/>
          <p:nvPr/>
        </p:nvSpPr>
        <p:spPr>
          <a:xfrm>
            <a:off x="2514944" y="2138788"/>
            <a:ext cx="4505051" cy="2043604"/>
          </a:xfrm>
          <a:custGeom>
            <a:rect b="b" l="l" r="r" t="t"/>
            <a:pathLst>
              <a:path extrusionOk="0" h="67257" w="146840">
                <a:moveTo>
                  <a:pt x="0" y="67257"/>
                </a:moveTo>
                <a:cubicBezTo>
                  <a:pt x="9379" y="60380"/>
                  <a:pt x="38720" y="36532"/>
                  <a:pt x="56271" y="25992"/>
                </a:cubicBezTo>
                <a:cubicBezTo>
                  <a:pt x="73822" y="15452"/>
                  <a:pt x="90212" y="8351"/>
                  <a:pt x="105307" y="4019"/>
                </a:cubicBezTo>
                <a:cubicBezTo>
                  <a:pt x="120402" y="-313"/>
                  <a:pt x="139918" y="670"/>
                  <a:pt x="146840" y="0"/>
                </a:cubicBezTo>
              </a:path>
            </a:pathLst>
          </a:custGeom>
          <a:noFill/>
          <a:ln cap="flat" cmpd="sng" w="19050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sp>
      <p:sp>
        <p:nvSpPr>
          <p:cNvPr id="3888" name="Google Shape;3888;p178"/>
          <p:cNvSpPr/>
          <p:nvPr/>
        </p:nvSpPr>
        <p:spPr>
          <a:xfrm>
            <a:off x="2769818" y="2389560"/>
            <a:ext cx="4250284" cy="1940196"/>
          </a:xfrm>
          <a:custGeom>
            <a:rect b="b" l="l" r="r" t="t"/>
            <a:pathLst>
              <a:path extrusionOk="0" h="67257" w="146840">
                <a:moveTo>
                  <a:pt x="0" y="67257"/>
                </a:moveTo>
                <a:cubicBezTo>
                  <a:pt x="9379" y="60380"/>
                  <a:pt x="38720" y="36532"/>
                  <a:pt x="56271" y="25992"/>
                </a:cubicBezTo>
                <a:cubicBezTo>
                  <a:pt x="73822" y="15452"/>
                  <a:pt x="90212" y="8351"/>
                  <a:pt x="105307" y="4019"/>
                </a:cubicBezTo>
                <a:cubicBezTo>
                  <a:pt x="120402" y="-313"/>
                  <a:pt x="139918" y="670"/>
                  <a:pt x="146840" y="0"/>
                </a:cubicBezTo>
              </a:path>
            </a:pathLst>
          </a:custGeom>
          <a:noFill/>
          <a:ln cap="flat" cmpd="sng" w="19050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2" name="Shape 3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3" name="Google Shape;3893;p17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94" name="Google Shape;3894;p179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Support Vector Regression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895" name="Google Shape;3895;p17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896" name="Google Shape;3896;p17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3897" name="Google Shape;3897;p179"/>
          <p:cNvSpPr/>
          <p:nvPr/>
        </p:nvSpPr>
        <p:spPr>
          <a:xfrm>
            <a:off x="2557696" y="1793275"/>
            <a:ext cx="4445400" cy="25311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8" name="Google Shape;3898;p179"/>
          <p:cNvSpPr txBox="1"/>
          <p:nvPr/>
        </p:nvSpPr>
        <p:spPr>
          <a:xfrm>
            <a:off x="4188751" y="4329736"/>
            <a:ext cx="1183200" cy="2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X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99" name="Google Shape;3899;p179"/>
          <p:cNvSpPr txBox="1"/>
          <p:nvPr/>
        </p:nvSpPr>
        <p:spPr>
          <a:xfrm>
            <a:off x="1727851" y="2829574"/>
            <a:ext cx="1183200" cy="2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00" name="Google Shape;3900;p179"/>
          <p:cNvSpPr/>
          <p:nvPr/>
        </p:nvSpPr>
        <p:spPr>
          <a:xfrm>
            <a:off x="3085621" y="3517720"/>
            <a:ext cx="135900" cy="135900"/>
          </a:xfrm>
          <a:prstGeom prst="ellipse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1" name="Google Shape;3901;p179"/>
          <p:cNvSpPr/>
          <p:nvPr/>
        </p:nvSpPr>
        <p:spPr>
          <a:xfrm>
            <a:off x="3574080" y="3684395"/>
            <a:ext cx="135900" cy="135900"/>
          </a:xfrm>
          <a:prstGeom prst="ellipse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2" name="Google Shape;3902;p179"/>
          <p:cNvSpPr/>
          <p:nvPr/>
        </p:nvSpPr>
        <p:spPr>
          <a:xfrm>
            <a:off x="3976628" y="2862923"/>
            <a:ext cx="135900" cy="135900"/>
          </a:xfrm>
          <a:prstGeom prst="ellipse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3" name="Google Shape;3903;p179"/>
          <p:cNvSpPr/>
          <p:nvPr/>
        </p:nvSpPr>
        <p:spPr>
          <a:xfrm>
            <a:off x="4504053" y="3092644"/>
            <a:ext cx="135900" cy="135900"/>
          </a:xfrm>
          <a:prstGeom prst="ellipse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4" name="Google Shape;3904;p179"/>
          <p:cNvSpPr/>
          <p:nvPr/>
        </p:nvSpPr>
        <p:spPr>
          <a:xfrm>
            <a:off x="4869370" y="2389560"/>
            <a:ext cx="135900" cy="135900"/>
          </a:xfrm>
          <a:prstGeom prst="ellipse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5" name="Google Shape;3905;p179"/>
          <p:cNvSpPr/>
          <p:nvPr/>
        </p:nvSpPr>
        <p:spPr>
          <a:xfrm>
            <a:off x="5325679" y="2665918"/>
            <a:ext cx="135900" cy="135900"/>
          </a:xfrm>
          <a:prstGeom prst="ellipse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6" name="Google Shape;3906;p179"/>
          <p:cNvSpPr/>
          <p:nvPr/>
        </p:nvSpPr>
        <p:spPr>
          <a:xfrm>
            <a:off x="5720003" y="2076470"/>
            <a:ext cx="135900" cy="135900"/>
          </a:xfrm>
          <a:prstGeom prst="ellipse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7" name="Google Shape;3907;p179"/>
          <p:cNvSpPr/>
          <p:nvPr/>
        </p:nvSpPr>
        <p:spPr>
          <a:xfrm>
            <a:off x="4294289" y="2138788"/>
            <a:ext cx="135900" cy="135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8" name="Google Shape;3908;p179"/>
          <p:cNvSpPr/>
          <p:nvPr/>
        </p:nvSpPr>
        <p:spPr>
          <a:xfrm>
            <a:off x="6023980" y="2488118"/>
            <a:ext cx="135900" cy="135900"/>
          </a:xfrm>
          <a:prstGeom prst="ellipse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9" name="Google Shape;3909;p179"/>
          <p:cNvSpPr/>
          <p:nvPr/>
        </p:nvSpPr>
        <p:spPr>
          <a:xfrm>
            <a:off x="6362233" y="2002770"/>
            <a:ext cx="135900" cy="135900"/>
          </a:xfrm>
          <a:prstGeom prst="ellipse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0" name="Google Shape;3910;p179"/>
          <p:cNvSpPr/>
          <p:nvPr/>
        </p:nvSpPr>
        <p:spPr>
          <a:xfrm>
            <a:off x="2558122" y="2283727"/>
            <a:ext cx="4461733" cy="2043604"/>
          </a:xfrm>
          <a:custGeom>
            <a:rect b="b" l="l" r="r" t="t"/>
            <a:pathLst>
              <a:path extrusionOk="0" h="67257" w="146840">
                <a:moveTo>
                  <a:pt x="0" y="67257"/>
                </a:moveTo>
                <a:cubicBezTo>
                  <a:pt x="9379" y="60380"/>
                  <a:pt x="38720" y="36532"/>
                  <a:pt x="56271" y="25992"/>
                </a:cubicBezTo>
                <a:cubicBezTo>
                  <a:pt x="73822" y="15452"/>
                  <a:pt x="90212" y="8351"/>
                  <a:pt x="105307" y="4019"/>
                </a:cubicBezTo>
                <a:cubicBezTo>
                  <a:pt x="120402" y="-313"/>
                  <a:pt x="139918" y="670"/>
                  <a:pt x="146840" y="0"/>
                </a:cubicBezTo>
              </a:path>
            </a:pathLst>
          </a:custGeom>
          <a:noFill/>
          <a:ln cap="flat" cmpd="sng" w="28575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911" name="Google Shape;3911;p179"/>
          <p:cNvSpPr/>
          <p:nvPr/>
        </p:nvSpPr>
        <p:spPr>
          <a:xfrm>
            <a:off x="2514944" y="2138788"/>
            <a:ext cx="4505051" cy="2043604"/>
          </a:xfrm>
          <a:custGeom>
            <a:rect b="b" l="l" r="r" t="t"/>
            <a:pathLst>
              <a:path extrusionOk="0" h="67257" w="146840">
                <a:moveTo>
                  <a:pt x="0" y="67257"/>
                </a:moveTo>
                <a:cubicBezTo>
                  <a:pt x="9379" y="60380"/>
                  <a:pt x="38720" y="36532"/>
                  <a:pt x="56271" y="25992"/>
                </a:cubicBezTo>
                <a:cubicBezTo>
                  <a:pt x="73822" y="15452"/>
                  <a:pt x="90212" y="8351"/>
                  <a:pt x="105307" y="4019"/>
                </a:cubicBezTo>
                <a:cubicBezTo>
                  <a:pt x="120402" y="-313"/>
                  <a:pt x="139918" y="670"/>
                  <a:pt x="146840" y="0"/>
                </a:cubicBezTo>
              </a:path>
            </a:pathLst>
          </a:custGeom>
          <a:noFill/>
          <a:ln cap="flat" cmpd="sng" w="19050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sp>
      <p:sp>
        <p:nvSpPr>
          <p:cNvPr id="3912" name="Google Shape;3912;p179"/>
          <p:cNvSpPr/>
          <p:nvPr/>
        </p:nvSpPr>
        <p:spPr>
          <a:xfrm>
            <a:off x="2769818" y="2389560"/>
            <a:ext cx="4250284" cy="1940196"/>
          </a:xfrm>
          <a:custGeom>
            <a:rect b="b" l="l" r="r" t="t"/>
            <a:pathLst>
              <a:path extrusionOk="0" h="67257" w="146840">
                <a:moveTo>
                  <a:pt x="0" y="67257"/>
                </a:moveTo>
                <a:cubicBezTo>
                  <a:pt x="9379" y="60380"/>
                  <a:pt x="38720" y="36532"/>
                  <a:pt x="56271" y="25992"/>
                </a:cubicBezTo>
                <a:cubicBezTo>
                  <a:pt x="73822" y="15452"/>
                  <a:pt x="90212" y="8351"/>
                  <a:pt x="105307" y="4019"/>
                </a:cubicBezTo>
                <a:cubicBezTo>
                  <a:pt x="120402" y="-313"/>
                  <a:pt x="139918" y="670"/>
                  <a:pt x="146840" y="0"/>
                </a:cubicBezTo>
              </a:path>
            </a:pathLst>
          </a:custGeom>
          <a:noFill/>
          <a:ln cap="flat" cmpd="sng" w="19050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6" name="Shape 3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7" name="Google Shape;3917;p18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18" name="Google Shape;3918;p180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Support Vector Regression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919" name="Google Shape;3919;p18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920" name="Google Shape;3920;p18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3921" name="Google Shape;3921;p180"/>
          <p:cNvSpPr/>
          <p:nvPr/>
        </p:nvSpPr>
        <p:spPr>
          <a:xfrm>
            <a:off x="2557696" y="1793275"/>
            <a:ext cx="4445400" cy="25311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2" name="Google Shape;3922;p180"/>
          <p:cNvSpPr txBox="1"/>
          <p:nvPr/>
        </p:nvSpPr>
        <p:spPr>
          <a:xfrm>
            <a:off x="4188751" y="4329736"/>
            <a:ext cx="1183200" cy="2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X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23" name="Google Shape;3923;p180"/>
          <p:cNvSpPr txBox="1"/>
          <p:nvPr/>
        </p:nvSpPr>
        <p:spPr>
          <a:xfrm>
            <a:off x="1727851" y="2829574"/>
            <a:ext cx="1183200" cy="2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Y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24" name="Google Shape;3924;p180"/>
          <p:cNvSpPr/>
          <p:nvPr/>
        </p:nvSpPr>
        <p:spPr>
          <a:xfrm>
            <a:off x="3085621" y="3517720"/>
            <a:ext cx="135900" cy="135900"/>
          </a:xfrm>
          <a:prstGeom prst="ellipse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5" name="Google Shape;3925;p180"/>
          <p:cNvSpPr/>
          <p:nvPr/>
        </p:nvSpPr>
        <p:spPr>
          <a:xfrm>
            <a:off x="3574080" y="3684395"/>
            <a:ext cx="135900" cy="135900"/>
          </a:xfrm>
          <a:prstGeom prst="ellipse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6" name="Google Shape;3926;p180"/>
          <p:cNvSpPr/>
          <p:nvPr/>
        </p:nvSpPr>
        <p:spPr>
          <a:xfrm>
            <a:off x="3976628" y="2862923"/>
            <a:ext cx="135900" cy="135900"/>
          </a:xfrm>
          <a:prstGeom prst="ellipse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7" name="Google Shape;3927;p180"/>
          <p:cNvSpPr/>
          <p:nvPr/>
        </p:nvSpPr>
        <p:spPr>
          <a:xfrm>
            <a:off x="4504053" y="3092644"/>
            <a:ext cx="135900" cy="135900"/>
          </a:xfrm>
          <a:prstGeom prst="ellipse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8" name="Google Shape;3928;p180"/>
          <p:cNvSpPr/>
          <p:nvPr/>
        </p:nvSpPr>
        <p:spPr>
          <a:xfrm>
            <a:off x="4869370" y="2389560"/>
            <a:ext cx="135900" cy="135900"/>
          </a:xfrm>
          <a:prstGeom prst="ellipse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9" name="Google Shape;3929;p180"/>
          <p:cNvSpPr/>
          <p:nvPr/>
        </p:nvSpPr>
        <p:spPr>
          <a:xfrm>
            <a:off x="5325679" y="2665918"/>
            <a:ext cx="135900" cy="135900"/>
          </a:xfrm>
          <a:prstGeom prst="ellipse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0" name="Google Shape;3930;p180"/>
          <p:cNvSpPr/>
          <p:nvPr/>
        </p:nvSpPr>
        <p:spPr>
          <a:xfrm>
            <a:off x="5720003" y="2076470"/>
            <a:ext cx="135900" cy="135900"/>
          </a:xfrm>
          <a:prstGeom prst="ellipse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1" name="Google Shape;3931;p180"/>
          <p:cNvSpPr/>
          <p:nvPr/>
        </p:nvSpPr>
        <p:spPr>
          <a:xfrm>
            <a:off x="4294289" y="2138788"/>
            <a:ext cx="135900" cy="1359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2" name="Google Shape;3932;p180"/>
          <p:cNvSpPr/>
          <p:nvPr/>
        </p:nvSpPr>
        <p:spPr>
          <a:xfrm>
            <a:off x="6023980" y="2488118"/>
            <a:ext cx="135900" cy="135900"/>
          </a:xfrm>
          <a:prstGeom prst="ellipse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3" name="Google Shape;3933;p180"/>
          <p:cNvSpPr/>
          <p:nvPr/>
        </p:nvSpPr>
        <p:spPr>
          <a:xfrm>
            <a:off x="6362233" y="2002770"/>
            <a:ext cx="135900" cy="135900"/>
          </a:xfrm>
          <a:prstGeom prst="ellipse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4" name="Google Shape;3934;p180"/>
          <p:cNvSpPr/>
          <p:nvPr/>
        </p:nvSpPr>
        <p:spPr>
          <a:xfrm>
            <a:off x="2558122" y="2283727"/>
            <a:ext cx="4461733" cy="2043604"/>
          </a:xfrm>
          <a:custGeom>
            <a:rect b="b" l="l" r="r" t="t"/>
            <a:pathLst>
              <a:path extrusionOk="0" h="67257" w="146840">
                <a:moveTo>
                  <a:pt x="0" y="67257"/>
                </a:moveTo>
                <a:cubicBezTo>
                  <a:pt x="9379" y="60380"/>
                  <a:pt x="38720" y="36532"/>
                  <a:pt x="56271" y="25992"/>
                </a:cubicBezTo>
                <a:cubicBezTo>
                  <a:pt x="73822" y="15452"/>
                  <a:pt x="90212" y="8351"/>
                  <a:pt x="105307" y="4019"/>
                </a:cubicBezTo>
                <a:cubicBezTo>
                  <a:pt x="120402" y="-313"/>
                  <a:pt x="139918" y="670"/>
                  <a:pt x="146840" y="0"/>
                </a:cubicBezTo>
              </a:path>
            </a:pathLst>
          </a:custGeom>
          <a:noFill/>
          <a:ln cap="flat" cmpd="sng" w="28575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935" name="Google Shape;3935;p180"/>
          <p:cNvSpPr/>
          <p:nvPr/>
        </p:nvSpPr>
        <p:spPr>
          <a:xfrm>
            <a:off x="2527819" y="2138788"/>
            <a:ext cx="4505051" cy="2043604"/>
          </a:xfrm>
          <a:custGeom>
            <a:rect b="b" l="l" r="r" t="t"/>
            <a:pathLst>
              <a:path extrusionOk="0" h="67257" w="146840">
                <a:moveTo>
                  <a:pt x="0" y="67257"/>
                </a:moveTo>
                <a:cubicBezTo>
                  <a:pt x="9379" y="60380"/>
                  <a:pt x="38720" y="36532"/>
                  <a:pt x="56271" y="25992"/>
                </a:cubicBezTo>
                <a:cubicBezTo>
                  <a:pt x="73822" y="15452"/>
                  <a:pt x="90212" y="8351"/>
                  <a:pt x="105307" y="4019"/>
                </a:cubicBezTo>
                <a:cubicBezTo>
                  <a:pt x="120402" y="-313"/>
                  <a:pt x="139918" y="670"/>
                  <a:pt x="146840" y="0"/>
                </a:cubicBezTo>
              </a:path>
            </a:pathLst>
          </a:custGeom>
          <a:noFill/>
          <a:ln cap="flat" cmpd="sng" w="19050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sp>
      <p:sp>
        <p:nvSpPr>
          <p:cNvPr id="3936" name="Google Shape;3936;p180"/>
          <p:cNvSpPr/>
          <p:nvPr/>
        </p:nvSpPr>
        <p:spPr>
          <a:xfrm>
            <a:off x="2769818" y="2389560"/>
            <a:ext cx="4250284" cy="1940196"/>
          </a:xfrm>
          <a:custGeom>
            <a:rect b="b" l="l" r="r" t="t"/>
            <a:pathLst>
              <a:path extrusionOk="0" h="67257" w="146840">
                <a:moveTo>
                  <a:pt x="0" y="67257"/>
                </a:moveTo>
                <a:cubicBezTo>
                  <a:pt x="9379" y="60380"/>
                  <a:pt x="38720" y="36532"/>
                  <a:pt x="56271" y="25992"/>
                </a:cubicBezTo>
                <a:cubicBezTo>
                  <a:pt x="73822" y="15452"/>
                  <a:pt x="90212" y="8351"/>
                  <a:pt x="105307" y="4019"/>
                </a:cubicBezTo>
                <a:cubicBezTo>
                  <a:pt x="120402" y="-313"/>
                  <a:pt x="139918" y="670"/>
                  <a:pt x="146840" y="0"/>
                </a:cubicBezTo>
              </a:path>
            </a:pathLst>
          </a:custGeom>
          <a:noFill/>
          <a:ln cap="flat" cmpd="sng" w="19050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0" name="Shape 3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1" name="Google Shape;3941;p181"/>
          <p:cNvSpPr txBox="1"/>
          <p:nvPr>
            <p:ph type="ctrTitle"/>
          </p:nvPr>
        </p:nvSpPr>
        <p:spPr>
          <a:xfrm>
            <a:off x="311700" y="1236950"/>
            <a:ext cx="8520600" cy="259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Support Vector Machines 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Project Exercise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942" name="Google Shape;3942;p18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943" name="Google Shape;3943;p18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5" name="Google Shape;195;p29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1996: Vladimir Vapnik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, Harris Drucker, Christopher Burges, Linda Kaufman and Alexander Smola publish “Support Vector Regression Machines”, expanding SVM beyond classification tasks.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96" name="Google Shape;196;p2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97" name="Google Shape;197;p2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7" name="Shape 3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8" name="Google Shape;3948;p18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49" name="Google Shape;3949;p182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Can you detect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fraudulent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wine based on features from a chemical analysis?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950" name="Google Shape;3950;p18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951" name="Google Shape;3951;p18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2" name="Google Shape;3952;p1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31113" y="2219600"/>
            <a:ext cx="3881774" cy="2581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6" name="Shape 3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7" name="Google Shape;3957;p18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58" name="Google Shape;3958;p183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Is this problem even solvable? Are “fraud” wines really different than “real” wines?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959" name="Google Shape;3959;p18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960" name="Google Shape;3960;p18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1" name="Google Shape;3961;p1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31113" y="2219600"/>
            <a:ext cx="3881774" cy="2581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5" name="Shape 3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6" name="Google Shape;3966;p184"/>
          <p:cNvSpPr txBox="1"/>
          <p:nvPr>
            <p:ph type="ctrTitle"/>
          </p:nvPr>
        </p:nvSpPr>
        <p:spPr>
          <a:xfrm>
            <a:off x="311700" y="1236950"/>
            <a:ext cx="8520600" cy="259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Support Vector Machines 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Project Solutions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967" name="Google Shape;3967;p18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968" name="Google Shape;3968;p18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3" name="Google Shape;203;p30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It took over 30 years of work to get to the version of Support Vector Machines we will be using!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Work continues today with improvements in implementation and performance, as well as theoretical advancements.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04" name="Google Shape;204;p3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05" name="Google Shape;205;p3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1" name="Google Shape;211;p31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As we begin to learn about the intuition and theory behind Support Vector Machines, keep in mind this steady progress.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will see it advance clearly as we move from Maximum Margin Classifiers, to Support Vector Classifiers, and finally Support Vector Machines.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12" name="Google Shape;212;p3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13" name="Google Shape;213;p3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3" name="Google Shape;63;p14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Support Vector Machines are one of the more complex algorithms we will learn, but it all begins with a simple premise: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Does a hyperplane exist that can effectively separate classes?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To answer this question, we first need to go through the history and development of Support Vector Machines!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64" name="Google Shape;64;p1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65" name="Google Shape;65;p1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2"/>
          <p:cNvSpPr txBox="1"/>
          <p:nvPr>
            <p:ph type="ctrTitle"/>
          </p:nvPr>
        </p:nvSpPr>
        <p:spPr>
          <a:xfrm>
            <a:off x="311700" y="439775"/>
            <a:ext cx="8520600" cy="259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9" name="Google Shape;219;p32"/>
          <p:cNvSpPr txBox="1"/>
          <p:nvPr>
            <p:ph idx="1" type="subTitle"/>
          </p:nvPr>
        </p:nvSpPr>
        <p:spPr>
          <a:xfrm>
            <a:off x="311700" y="29103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Theory and Intuition - Hyperplanes and Margins</a:t>
            </a:r>
            <a:endParaRPr/>
          </a:p>
        </p:txBody>
      </p:sp>
      <p:pic>
        <p:nvPicPr>
          <p:cNvPr descr="watermark.jpg" id="220" name="Google Shape;220;p3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21" name="Google Shape;221;p3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7" name="Google Shape;227;p33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will slowly build up to SVMs: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Maximum Margin Classifier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Support Vector Classifier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Let’s begin by understanding what a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hyperplane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is...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28" name="Google Shape;228;p3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29" name="Google Shape;229;p3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5" name="Google Shape;235;p34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In an N-dimensional space, a hyperplane is a flat affine subspace of hyperplane dimension N − 1.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For example: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1-D Hyperplane is a single point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2-D Hyperplane is a line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3-D Hyperplane is flat plane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36" name="Google Shape;236;p3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37" name="Google Shape;237;p3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3" name="Google Shape;243;p35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1-D Hyperplane is a single point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44" name="Google Shape;244;p3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45" name="Google Shape;245;p3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6" name="Google Shape;246;p35"/>
          <p:cNvCxnSpPr/>
          <p:nvPr/>
        </p:nvCxnSpPr>
        <p:spPr>
          <a:xfrm>
            <a:off x="1294200" y="3193550"/>
            <a:ext cx="67191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247" name="Google Shape;247;p35"/>
          <p:cNvSpPr txBox="1"/>
          <p:nvPr/>
        </p:nvSpPr>
        <p:spPr>
          <a:xfrm>
            <a:off x="375850" y="3012975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X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3" name="Google Shape;253;p36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1-D Hyperplane is a single point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54" name="Google Shape;254;p3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55" name="Google Shape;255;p3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6" name="Google Shape;256;p36"/>
          <p:cNvCxnSpPr/>
          <p:nvPr/>
        </p:nvCxnSpPr>
        <p:spPr>
          <a:xfrm>
            <a:off x="1294200" y="3193550"/>
            <a:ext cx="67191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257" name="Google Shape;257;p36"/>
          <p:cNvCxnSpPr/>
          <p:nvPr/>
        </p:nvCxnSpPr>
        <p:spPr>
          <a:xfrm>
            <a:off x="4572000" y="2952350"/>
            <a:ext cx="0" cy="241200"/>
          </a:xfrm>
          <a:prstGeom prst="straightConnector1">
            <a:avLst/>
          </a:prstGeom>
          <a:noFill/>
          <a:ln cap="flat" cmpd="sng" w="76200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8" name="Google Shape;258;p36"/>
          <p:cNvSpPr txBox="1"/>
          <p:nvPr/>
        </p:nvSpPr>
        <p:spPr>
          <a:xfrm>
            <a:off x="375850" y="3012975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X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4" name="Google Shape;264;p37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-D Hyperplane is a line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65" name="Google Shape;265;p3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66" name="Google Shape;266;p3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37"/>
          <p:cNvSpPr/>
          <p:nvPr/>
        </p:nvSpPr>
        <p:spPr>
          <a:xfrm>
            <a:off x="2239625" y="1847950"/>
            <a:ext cx="5006400" cy="28566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37"/>
          <p:cNvSpPr txBox="1"/>
          <p:nvPr/>
        </p:nvSpPr>
        <p:spPr>
          <a:xfrm>
            <a:off x="4076525" y="4704550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X1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9" name="Google Shape;269;p37"/>
          <p:cNvSpPr txBox="1"/>
          <p:nvPr/>
        </p:nvSpPr>
        <p:spPr>
          <a:xfrm>
            <a:off x="864350" y="2913300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X2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5" name="Google Shape;275;p38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2-D Hyperplane is a line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76" name="Google Shape;276;p3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77" name="Google Shape;277;p3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38"/>
          <p:cNvSpPr/>
          <p:nvPr/>
        </p:nvSpPr>
        <p:spPr>
          <a:xfrm>
            <a:off x="2239625" y="1847950"/>
            <a:ext cx="5006400" cy="28566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38"/>
          <p:cNvSpPr txBox="1"/>
          <p:nvPr/>
        </p:nvSpPr>
        <p:spPr>
          <a:xfrm>
            <a:off x="4076525" y="4704550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X1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0" name="Google Shape;280;p38"/>
          <p:cNvSpPr txBox="1"/>
          <p:nvPr/>
        </p:nvSpPr>
        <p:spPr>
          <a:xfrm>
            <a:off x="864350" y="2913300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X2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81" name="Google Shape;281;p38"/>
          <p:cNvCxnSpPr/>
          <p:nvPr/>
        </p:nvCxnSpPr>
        <p:spPr>
          <a:xfrm>
            <a:off x="3139225" y="1865425"/>
            <a:ext cx="3827700" cy="2825100"/>
          </a:xfrm>
          <a:prstGeom prst="straightConnector1">
            <a:avLst/>
          </a:prstGeom>
          <a:noFill/>
          <a:ln cap="flat" cmpd="sng" w="28575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7" name="Google Shape;287;p39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3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-D Hyperplane is a flat plane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88" name="Google Shape;288;p3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89" name="Google Shape;289;p3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39"/>
          <p:cNvSpPr txBox="1"/>
          <p:nvPr/>
        </p:nvSpPr>
        <p:spPr>
          <a:xfrm>
            <a:off x="6443025" y="3785800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X1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1" name="Google Shape;291;p39"/>
          <p:cNvSpPr txBox="1"/>
          <p:nvPr/>
        </p:nvSpPr>
        <p:spPr>
          <a:xfrm>
            <a:off x="1042425" y="4259550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X2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92" name="Google Shape;292;p39"/>
          <p:cNvCxnSpPr/>
          <p:nvPr/>
        </p:nvCxnSpPr>
        <p:spPr>
          <a:xfrm>
            <a:off x="3610100" y="1811100"/>
            <a:ext cx="0" cy="1575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293" name="Google Shape;293;p39"/>
          <p:cNvCxnSpPr/>
          <p:nvPr/>
        </p:nvCxnSpPr>
        <p:spPr>
          <a:xfrm flipH="1" rot="10800000">
            <a:off x="1865425" y="3374800"/>
            <a:ext cx="1744800" cy="1050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294" name="Google Shape;294;p39"/>
          <p:cNvCxnSpPr/>
          <p:nvPr/>
        </p:nvCxnSpPr>
        <p:spPr>
          <a:xfrm rot="10800000">
            <a:off x="3616050" y="3374775"/>
            <a:ext cx="3266100" cy="555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295" name="Google Shape;295;p39"/>
          <p:cNvSpPr txBox="1"/>
          <p:nvPr/>
        </p:nvSpPr>
        <p:spPr>
          <a:xfrm>
            <a:off x="2740300" y="1756750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X3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6" name="Google Shape;296;p39"/>
          <p:cNvSpPr/>
          <p:nvPr/>
        </p:nvSpPr>
        <p:spPr>
          <a:xfrm rot="1439732">
            <a:off x="1956270" y="2426146"/>
            <a:ext cx="3908373" cy="1885955"/>
          </a:xfrm>
          <a:prstGeom prst="parallelogram">
            <a:avLst>
              <a:gd fmla="val 99019" name="adj"/>
            </a:avLst>
          </a:prstGeom>
          <a:solidFill>
            <a:srgbClr val="E69138">
              <a:alpha val="59550"/>
            </a:srgbClr>
          </a:solidFill>
          <a:ln cap="flat" cmpd="sng" w="9525">
            <a:solidFill>
              <a:srgbClr val="E69138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2" name="Google Shape;302;p40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 main idea behind SVM is that we can use Hyperplanes to create a separation between classes.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Then new points will fall on one side of this separating hyperplane, which we can then use to assign a class.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03" name="Google Shape;303;p4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04" name="Google Shape;304;p4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0" name="Google Shape;310;p41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Imagine a data set with one feature and one binary target label.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For example: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 weight feature for baby chicks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Classified by Male or Female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What would this look like visualized?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11" name="Google Shape;311;p4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12" name="Google Shape;312;p4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1" name="Google Shape;71;p15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Section Overview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History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Intuition and Theory for SVM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SVM Classification Example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SVM Regression Example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SVM Project Exercise and Solutions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72" name="Google Shape;72;p1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73" name="Google Shape;73;p1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8" name="Google Shape;318;p42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Place points along feature.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19" name="Google Shape;319;p4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20" name="Google Shape;320;p4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1" name="Google Shape;321;p42"/>
          <p:cNvCxnSpPr/>
          <p:nvPr/>
        </p:nvCxnSpPr>
        <p:spPr>
          <a:xfrm>
            <a:off x="1294200" y="3193550"/>
            <a:ext cx="67191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322" name="Google Shape;322;p42"/>
          <p:cNvSpPr/>
          <p:nvPr/>
        </p:nvSpPr>
        <p:spPr>
          <a:xfrm>
            <a:off x="1799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42"/>
          <p:cNvSpPr/>
          <p:nvPr/>
        </p:nvSpPr>
        <p:spPr>
          <a:xfrm>
            <a:off x="2180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42"/>
          <p:cNvSpPr/>
          <p:nvPr/>
        </p:nvSpPr>
        <p:spPr>
          <a:xfrm>
            <a:off x="2561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42"/>
          <p:cNvSpPr/>
          <p:nvPr/>
        </p:nvSpPr>
        <p:spPr>
          <a:xfrm>
            <a:off x="3323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42"/>
          <p:cNvSpPr/>
          <p:nvPr/>
        </p:nvSpPr>
        <p:spPr>
          <a:xfrm>
            <a:off x="3704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42"/>
          <p:cNvSpPr/>
          <p:nvPr/>
        </p:nvSpPr>
        <p:spPr>
          <a:xfrm>
            <a:off x="60662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42"/>
          <p:cNvSpPr/>
          <p:nvPr/>
        </p:nvSpPr>
        <p:spPr>
          <a:xfrm>
            <a:off x="65234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42"/>
          <p:cNvSpPr/>
          <p:nvPr/>
        </p:nvSpPr>
        <p:spPr>
          <a:xfrm>
            <a:off x="69806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42"/>
          <p:cNvSpPr/>
          <p:nvPr/>
        </p:nvSpPr>
        <p:spPr>
          <a:xfrm>
            <a:off x="73616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42"/>
          <p:cNvSpPr/>
          <p:nvPr/>
        </p:nvSpPr>
        <p:spPr>
          <a:xfrm>
            <a:off x="57614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42"/>
          <p:cNvSpPr txBox="1"/>
          <p:nvPr/>
        </p:nvSpPr>
        <p:spPr>
          <a:xfrm>
            <a:off x="7656075" y="4163400"/>
            <a:ext cx="1178100" cy="572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FEMALE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3" name="Google Shape;333;p42"/>
          <p:cNvSpPr/>
          <p:nvPr/>
        </p:nvSpPr>
        <p:spPr>
          <a:xfrm rot="7203796">
            <a:off x="7793794" y="42613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42"/>
          <p:cNvSpPr/>
          <p:nvPr/>
        </p:nvSpPr>
        <p:spPr>
          <a:xfrm>
            <a:off x="7793800" y="45312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42"/>
          <p:cNvSpPr txBox="1"/>
          <p:nvPr/>
        </p:nvSpPr>
        <p:spPr>
          <a:xfrm>
            <a:off x="4139850" y="3589175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WEIGHT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4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1" name="Google Shape;341;p43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Notice in this case, classes are perfectly separable. This is unlikely in real world datasets.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42" name="Google Shape;342;p4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43" name="Google Shape;343;p4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4" name="Google Shape;344;p43"/>
          <p:cNvCxnSpPr/>
          <p:nvPr/>
        </p:nvCxnSpPr>
        <p:spPr>
          <a:xfrm>
            <a:off x="1294200" y="3193550"/>
            <a:ext cx="67191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345" name="Google Shape;345;p43"/>
          <p:cNvSpPr/>
          <p:nvPr/>
        </p:nvSpPr>
        <p:spPr>
          <a:xfrm>
            <a:off x="1799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43"/>
          <p:cNvSpPr/>
          <p:nvPr/>
        </p:nvSpPr>
        <p:spPr>
          <a:xfrm>
            <a:off x="2180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43"/>
          <p:cNvSpPr/>
          <p:nvPr/>
        </p:nvSpPr>
        <p:spPr>
          <a:xfrm>
            <a:off x="2561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43"/>
          <p:cNvSpPr/>
          <p:nvPr/>
        </p:nvSpPr>
        <p:spPr>
          <a:xfrm>
            <a:off x="3323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p43"/>
          <p:cNvSpPr/>
          <p:nvPr/>
        </p:nvSpPr>
        <p:spPr>
          <a:xfrm>
            <a:off x="3704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p43"/>
          <p:cNvSpPr/>
          <p:nvPr/>
        </p:nvSpPr>
        <p:spPr>
          <a:xfrm>
            <a:off x="60662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43"/>
          <p:cNvSpPr/>
          <p:nvPr/>
        </p:nvSpPr>
        <p:spPr>
          <a:xfrm>
            <a:off x="65234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p43"/>
          <p:cNvSpPr/>
          <p:nvPr/>
        </p:nvSpPr>
        <p:spPr>
          <a:xfrm>
            <a:off x="69806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p43"/>
          <p:cNvSpPr/>
          <p:nvPr/>
        </p:nvSpPr>
        <p:spPr>
          <a:xfrm>
            <a:off x="73616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p43"/>
          <p:cNvSpPr/>
          <p:nvPr/>
        </p:nvSpPr>
        <p:spPr>
          <a:xfrm>
            <a:off x="57614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p43"/>
          <p:cNvSpPr txBox="1"/>
          <p:nvPr/>
        </p:nvSpPr>
        <p:spPr>
          <a:xfrm>
            <a:off x="7656075" y="4163400"/>
            <a:ext cx="1178100" cy="572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FEMALE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6" name="Google Shape;356;p43"/>
          <p:cNvSpPr/>
          <p:nvPr/>
        </p:nvSpPr>
        <p:spPr>
          <a:xfrm rot="7203796">
            <a:off x="7793794" y="42613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p43"/>
          <p:cNvSpPr/>
          <p:nvPr/>
        </p:nvSpPr>
        <p:spPr>
          <a:xfrm>
            <a:off x="7793800" y="45312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43"/>
          <p:cNvSpPr txBox="1"/>
          <p:nvPr/>
        </p:nvSpPr>
        <p:spPr>
          <a:xfrm>
            <a:off x="4139850" y="3589175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WEIGHT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4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4" name="Google Shape;364;p44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Idea behind SVM is to create a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separating hyperplane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between the classes.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65" name="Google Shape;365;p4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66" name="Google Shape;366;p4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67" name="Google Shape;367;p44"/>
          <p:cNvCxnSpPr/>
          <p:nvPr/>
        </p:nvCxnSpPr>
        <p:spPr>
          <a:xfrm>
            <a:off x="1294200" y="3193550"/>
            <a:ext cx="67191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368" name="Google Shape;368;p44"/>
          <p:cNvSpPr txBox="1"/>
          <p:nvPr/>
        </p:nvSpPr>
        <p:spPr>
          <a:xfrm>
            <a:off x="4139850" y="3589175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WEIGHT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9" name="Google Shape;369;p44"/>
          <p:cNvSpPr/>
          <p:nvPr/>
        </p:nvSpPr>
        <p:spPr>
          <a:xfrm>
            <a:off x="1799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p44"/>
          <p:cNvSpPr/>
          <p:nvPr/>
        </p:nvSpPr>
        <p:spPr>
          <a:xfrm>
            <a:off x="2180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p44"/>
          <p:cNvSpPr/>
          <p:nvPr/>
        </p:nvSpPr>
        <p:spPr>
          <a:xfrm>
            <a:off x="2561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p44"/>
          <p:cNvSpPr/>
          <p:nvPr/>
        </p:nvSpPr>
        <p:spPr>
          <a:xfrm>
            <a:off x="3323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p44"/>
          <p:cNvSpPr/>
          <p:nvPr/>
        </p:nvSpPr>
        <p:spPr>
          <a:xfrm>
            <a:off x="3704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p44"/>
          <p:cNvSpPr/>
          <p:nvPr/>
        </p:nvSpPr>
        <p:spPr>
          <a:xfrm>
            <a:off x="60662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p44"/>
          <p:cNvSpPr/>
          <p:nvPr/>
        </p:nvSpPr>
        <p:spPr>
          <a:xfrm>
            <a:off x="65234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44"/>
          <p:cNvSpPr/>
          <p:nvPr/>
        </p:nvSpPr>
        <p:spPr>
          <a:xfrm>
            <a:off x="69806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p44"/>
          <p:cNvSpPr/>
          <p:nvPr/>
        </p:nvSpPr>
        <p:spPr>
          <a:xfrm>
            <a:off x="73616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p44"/>
          <p:cNvSpPr/>
          <p:nvPr/>
        </p:nvSpPr>
        <p:spPr>
          <a:xfrm>
            <a:off x="57614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p44"/>
          <p:cNvSpPr txBox="1"/>
          <p:nvPr/>
        </p:nvSpPr>
        <p:spPr>
          <a:xfrm>
            <a:off x="7656075" y="4163400"/>
            <a:ext cx="1178100" cy="572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FEMALE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0" name="Google Shape;380;p44"/>
          <p:cNvSpPr/>
          <p:nvPr/>
        </p:nvSpPr>
        <p:spPr>
          <a:xfrm rot="7203796">
            <a:off x="7793794" y="42613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p44"/>
          <p:cNvSpPr/>
          <p:nvPr/>
        </p:nvSpPr>
        <p:spPr>
          <a:xfrm>
            <a:off x="7793800" y="45312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82" name="Google Shape;382;p44"/>
          <p:cNvCxnSpPr/>
          <p:nvPr/>
        </p:nvCxnSpPr>
        <p:spPr>
          <a:xfrm>
            <a:off x="4777700" y="2807200"/>
            <a:ext cx="0" cy="669900"/>
          </a:xfrm>
          <a:prstGeom prst="straightConnector1">
            <a:avLst/>
          </a:prstGeom>
          <a:noFill/>
          <a:ln cap="flat" cmpd="sng" w="76200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4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8" name="Google Shape;388;p45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 new point would be classified based on what side of the point they land on.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89" name="Google Shape;389;p4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90" name="Google Shape;390;p4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91" name="Google Shape;391;p45"/>
          <p:cNvCxnSpPr/>
          <p:nvPr/>
        </p:nvCxnSpPr>
        <p:spPr>
          <a:xfrm>
            <a:off x="1294200" y="3193550"/>
            <a:ext cx="67191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392" name="Google Shape;392;p45"/>
          <p:cNvSpPr txBox="1"/>
          <p:nvPr/>
        </p:nvSpPr>
        <p:spPr>
          <a:xfrm>
            <a:off x="4139850" y="3589175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WEIGHT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3" name="Google Shape;393;p45"/>
          <p:cNvSpPr/>
          <p:nvPr/>
        </p:nvSpPr>
        <p:spPr>
          <a:xfrm>
            <a:off x="1799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p45"/>
          <p:cNvSpPr/>
          <p:nvPr/>
        </p:nvSpPr>
        <p:spPr>
          <a:xfrm>
            <a:off x="2180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p45"/>
          <p:cNvSpPr/>
          <p:nvPr/>
        </p:nvSpPr>
        <p:spPr>
          <a:xfrm>
            <a:off x="2561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p45"/>
          <p:cNvSpPr/>
          <p:nvPr/>
        </p:nvSpPr>
        <p:spPr>
          <a:xfrm>
            <a:off x="3323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p45"/>
          <p:cNvSpPr/>
          <p:nvPr/>
        </p:nvSpPr>
        <p:spPr>
          <a:xfrm>
            <a:off x="3704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p45"/>
          <p:cNvSpPr/>
          <p:nvPr/>
        </p:nvSpPr>
        <p:spPr>
          <a:xfrm>
            <a:off x="60662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p45"/>
          <p:cNvSpPr/>
          <p:nvPr/>
        </p:nvSpPr>
        <p:spPr>
          <a:xfrm>
            <a:off x="65234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p45"/>
          <p:cNvSpPr/>
          <p:nvPr/>
        </p:nvSpPr>
        <p:spPr>
          <a:xfrm>
            <a:off x="69806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p45"/>
          <p:cNvSpPr/>
          <p:nvPr/>
        </p:nvSpPr>
        <p:spPr>
          <a:xfrm>
            <a:off x="73616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p45"/>
          <p:cNvSpPr/>
          <p:nvPr/>
        </p:nvSpPr>
        <p:spPr>
          <a:xfrm>
            <a:off x="57614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p45"/>
          <p:cNvSpPr txBox="1"/>
          <p:nvPr/>
        </p:nvSpPr>
        <p:spPr>
          <a:xfrm>
            <a:off x="7656075" y="4163400"/>
            <a:ext cx="1178100" cy="572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FEMALE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04" name="Google Shape;404;p45"/>
          <p:cNvSpPr/>
          <p:nvPr/>
        </p:nvSpPr>
        <p:spPr>
          <a:xfrm rot="7203796">
            <a:off x="7793794" y="42613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" name="Google Shape;405;p45"/>
          <p:cNvSpPr/>
          <p:nvPr/>
        </p:nvSpPr>
        <p:spPr>
          <a:xfrm>
            <a:off x="7793800" y="45312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6" name="Google Shape;406;p45"/>
          <p:cNvCxnSpPr/>
          <p:nvPr/>
        </p:nvCxnSpPr>
        <p:spPr>
          <a:xfrm>
            <a:off x="4777700" y="2807200"/>
            <a:ext cx="0" cy="669900"/>
          </a:xfrm>
          <a:prstGeom prst="straightConnector1">
            <a:avLst/>
          </a:prstGeom>
          <a:noFill/>
          <a:ln cap="flat" cmpd="sng" w="76200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4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2" name="Google Shape;412;p46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 new point would be classified based on what side of the point they land on.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413" name="Google Shape;413;p4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414" name="Google Shape;414;p4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15" name="Google Shape;415;p46"/>
          <p:cNvCxnSpPr/>
          <p:nvPr/>
        </p:nvCxnSpPr>
        <p:spPr>
          <a:xfrm>
            <a:off x="1294200" y="3193550"/>
            <a:ext cx="67191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416" name="Google Shape;416;p46"/>
          <p:cNvSpPr txBox="1"/>
          <p:nvPr/>
        </p:nvSpPr>
        <p:spPr>
          <a:xfrm>
            <a:off x="4139850" y="3589175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WEIGHT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7" name="Google Shape;417;p46"/>
          <p:cNvSpPr/>
          <p:nvPr/>
        </p:nvSpPr>
        <p:spPr>
          <a:xfrm>
            <a:off x="1799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p46"/>
          <p:cNvSpPr/>
          <p:nvPr/>
        </p:nvSpPr>
        <p:spPr>
          <a:xfrm>
            <a:off x="2180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p46"/>
          <p:cNvSpPr/>
          <p:nvPr/>
        </p:nvSpPr>
        <p:spPr>
          <a:xfrm>
            <a:off x="2561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p46"/>
          <p:cNvSpPr/>
          <p:nvPr/>
        </p:nvSpPr>
        <p:spPr>
          <a:xfrm>
            <a:off x="3323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p46"/>
          <p:cNvSpPr/>
          <p:nvPr/>
        </p:nvSpPr>
        <p:spPr>
          <a:xfrm>
            <a:off x="3704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p46"/>
          <p:cNvSpPr/>
          <p:nvPr/>
        </p:nvSpPr>
        <p:spPr>
          <a:xfrm>
            <a:off x="60662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" name="Google Shape;423;p46"/>
          <p:cNvSpPr/>
          <p:nvPr/>
        </p:nvSpPr>
        <p:spPr>
          <a:xfrm>
            <a:off x="65234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p46"/>
          <p:cNvSpPr/>
          <p:nvPr/>
        </p:nvSpPr>
        <p:spPr>
          <a:xfrm>
            <a:off x="69806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" name="Google Shape;425;p46"/>
          <p:cNvSpPr/>
          <p:nvPr/>
        </p:nvSpPr>
        <p:spPr>
          <a:xfrm>
            <a:off x="73616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" name="Google Shape;426;p46"/>
          <p:cNvSpPr/>
          <p:nvPr/>
        </p:nvSpPr>
        <p:spPr>
          <a:xfrm>
            <a:off x="57614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p46"/>
          <p:cNvSpPr txBox="1"/>
          <p:nvPr/>
        </p:nvSpPr>
        <p:spPr>
          <a:xfrm>
            <a:off x="7656075" y="4163400"/>
            <a:ext cx="1178100" cy="572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FEMALE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28" name="Google Shape;428;p46"/>
          <p:cNvSpPr/>
          <p:nvPr/>
        </p:nvSpPr>
        <p:spPr>
          <a:xfrm rot="7203796">
            <a:off x="7793794" y="42613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" name="Google Shape;429;p46"/>
          <p:cNvSpPr/>
          <p:nvPr/>
        </p:nvSpPr>
        <p:spPr>
          <a:xfrm>
            <a:off x="7793800" y="45312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0" name="Google Shape;430;p46"/>
          <p:cNvCxnSpPr/>
          <p:nvPr/>
        </p:nvCxnSpPr>
        <p:spPr>
          <a:xfrm>
            <a:off x="4777700" y="2807200"/>
            <a:ext cx="0" cy="669900"/>
          </a:xfrm>
          <a:prstGeom prst="straightConnector1">
            <a:avLst/>
          </a:prstGeom>
          <a:noFill/>
          <a:ln cap="flat" cmpd="sng" w="76200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31" name="Google Shape;431;p46"/>
          <p:cNvSpPr/>
          <p:nvPr/>
        </p:nvSpPr>
        <p:spPr>
          <a:xfrm>
            <a:off x="5151800" y="3075800"/>
            <a:ext cx="235500" cy="235500"/>
          </a:xfrm>
          <a:prstGeom prst="ellipse">
            <a:avLst/>
          </a:prstGeom>
          <a:solidFill>
            <a:srgbClr val="F6B26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Google Shape;432;p46"/>
          <p:cNvSpPr txBox="1"/>
          <p:nvPr/>
        </p:nvSpPr>
        <p:spPr>
          <a:xfrm>
            <a:off x="4603250" y="2770975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4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38" name="Google Shape;438;p47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 new point would be classified based on what side of the point they land on.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439" name="Google Shape;439;p4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440" name="Google Shape;440;p4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41" name="Google Shape;441;p47"/>
          <p:cNvCxnSpPr/>
          <p:nvPr/>
        </p:nvCxnSpPr>
        <p:spPr>
          <a:xfrm>
            <a:off x="1294200" y="3193550"/>
            <a:ext cx="67191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442" name="Google Shape;442;p47"/>
          <p:cNvSpPr txBox="1"/>
          <p:nvPr/>
        </p:nvSpPr>
        <p:spPr>
          <a:xfrm>
            <a:off x="4139850" y="3589175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WEIGHT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43" name="Google Shape;443;p47"/>
          <p:cNvSpPr/>
          <p:nvPr/>
        </p:nvSpPr>
        <p:spPr>
          <a:xfrm>
            <a:off x="1799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p47"/>
          <p:cNvSpPr/>
          <p:nvPr/>
        </p:nvSpPr>
        <p:spPr>
          <a:xfrm>
            <a:off x="2180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Google Shape;445;p47"/>
          <p:cNvSpPr/>
          <p:nvPr/>
        </p:nvSpPr>
        <p:spPr>
          <a:xfrm>
            <a:off x="2561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p47"/>
          <p:cNvSpPr/>
          <p:nvPr/>
        </p:nvSpPr>
        <p:spPr>
          <a:xfrm>
            <a:off x="3323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p47"/>
          <p:cNvSpPr/>
          <p:nvPr/>
        </p:nvSpPr>
        <p:spPr>
          <a:xfrm>
            <a:off x="3704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" name="Google Shape;448;p47"/>
          <p:cNvSpPr/>
          <p:nvPr/>
        </p:nvSpPr>
        <p:spPr>
          <a:xfrm>
            <a:off x="60662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" name="Google Shape;449;p47"/>
          <p:cNvSpPr/>
          <p:nvPr/>
        </p:nvSpPr>
        <p:spPr>
          <a:xfrm>
            <a:off x="65234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Google Shape;450;p47"/>
          <p:cNvSpPr/>
          <p:nvPr/>
        </p:nvSpPr>
        <p:spPr>
          <a:xfrm>
            <a:off x="69806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1" name="Google Shape;451;p47"/>
          <p:cNvSpPr/>
          <p:nvPr/>
        </p:nvSpPr>
        <p:spPr>
          <a:xfrm>
            <a:off x="73616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p47"/>
          <p:cNvSpPr/>
          <p:nvPr/>
        </p:nvSpPr>
        <p:spPr>
          <a:xfrm>
            <a:off x="57614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" name="Google Shape;453;p47"/>
          <p:cNvSpPr txBox="1"/>
          <p:nvPr/>
        </p:nvSpPr>
        <p:spPr>
          <a:xfrm>
            <a:off x="7656075" y="4163400"/>
            <a:ext cx="1178100" cy="572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FEMALE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54" name="Google Shape;454;p47"/>
          <p:cNvSpPr/>
          <p:nvPr/>
        </p:nvSpPr>
        <p:spPr>
          <a:xfrm rot="7203796">
            <a:off x="7793794" y="42613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" name="Google Shape;455;p47"/>
          <p:cNvSpPr/>
          <p:nvPr/>
        </p:nvSpPr>
        <p:spPr>
          <a:xfrm>
            <a:off x="7793800" y="45312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56" name="Google Shape;456;p47"/>
          <p:cNvCxnSpPr/>
          <p:nvPr/>
        </p:nvCxnSpPr>
        <p:spPr>
          <a:xfrm>
            <a:off x="4777700" y="2807200"/>
            <a:ext cx="0" cy="669900"/>
          </a:xfrm>
          <a:prstGeom prst="straightConnector1">
            <a:avLst/>
          </a:prstGeom>
          <a:noFill/>
          <a:ln cap="flat" cmpd="sng" w="76200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7" name="Google Shape;457;p47"/>
          <p:cNvSpPr/>
          <p:nvPr/>
        </p:nvSpPr>
        <p:spPr>
          <a:xfrm>
            <a:off x="2942000" y="3075800"/>
            <a:ext cx="235500" cy="235500"/>
          </a:xfrm>
          <a:prstGeom prst="ellipse">
            <a:avLst/>
          </a:prstGeom>
          <a:solidFill>
            <a:srgbClr val="F6B26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" name="Google Shape;458;p47"/>
          <p:cNvSpPr txBox="1"/>
          <p:nvPr/>
        </p:nvSpPr>
        <p:spPr>
          <a:xfrm>
            <a:off x="2393450" y="2783050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FE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4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64" name="Google Shape;464;p48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How do we choose where to put this separating hyperplane?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465" name="Google Shape;465;p4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466" name="Google Shape;466;p4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67" name="Google Shape;467;p48"/>
          <p:cNvCxnSpPr/>
          <p:nvPr/>
        </p:nvCxnSpPr>
        <p:spPr>
          <a:xfrm>
            <a:off x="1294200" y="3193550"/>
            <a:ext cx="67191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468" name="Google Shape;468;p48"/>
          <p:cNvSpPr txBox="1"/>
          <p:nvPr/>
        </p:nvSpPr>
        <p:spPr>
          <a:xfrm>
            <a:off x="4139850" y="3589175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WEIGHT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69" name="Google Shape;469;p48"/>
          <p:cNvSpPr/>
          <p:nvPr/>
        </p:nvSpPr>
        <p:spPr>
          <a:xfrm>
            <a:off x="1799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" name="Google Shape;470;p48"/>
          <p:cNvSpPr/>
          <p:nvPr/>
        </p:nvSpPr>
        <p:spPr>
          <a:xfrm>
            <a:off x="2180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" name="Google Shape;471;p48"/>
          <p:cNvSpPr/>
          <p:nvPr/>
        </p:nvSpPr>
        <p:spPr>
          <a:xfrm>
            <a:off x="2561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p48"/>
          <p:cNvSpPr/>
          <p:nvPr/>
        </p:nvSpPr>
        <p:spPr>
          <a:xfrm>
            <a:off x="3323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48"/>
          <p:cNvSpPr/>
          <p:nvPr/>
        </p:nvSpPr>
        <p:spPr>
          <a:xfrm>
            <a:off x="3704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p48"/>
          <p:cNvSpPr/>
          <p:nvPr/>
        </p:nvSpPr>
        <p:spPr>
          <a:xfrm>
            <a:off x="60662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p48"/>
          <p:cNvSpPr/>
          <p:nvPr/>
        </p:nvSpPr>
        <p:spPr>
          <a:xfrm>
            <a:off x="65234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p48"/>
          <p:cNvSpPr/>
          <p:nvPr/>
        </p:nvSpPr>
        <p:spPr>
          <a:xfrm>
            <a:off x="69806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" name="Google Shape;477;p48"/>
          <p:cNvSpPr/>
          <p:nvPr/>
        </p:nvSpPr>
        <p:spPr>
          <a:xfrm>
            <a:off x="73616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p48"/>
          <p:cNvSpPr/>
          <p:nvPr/>
        </p:nvSpPr>
        <p:spPr>
          <a:xfrm>
            <a:off x="57614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48"/>
          <p:cNvSpPr txBox="1"/>
          <p:nvPr/>
        </p:nvSpPr>
        <p:spPr>
          <a:xfrm>
            <a:off x="7656075" y="4163400"/>
            <a:ext cx="1178100" cy="572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FEMALE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80" name="Google Shape;480;p48"/>
          <p:cNvSpPr/>
          <p:nvPr/>
        </p:nvSpPr>
        <p:spPr>
          <a:xfrm rot="7203796">
            <a:off x="7793794" y="42613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" name="Google Shape;481;p48"/>
          <p:cNvSpPr/>
          <p:nvPr/>
        </p:nvSpPr>
        <p:spPr>
          <a:xfrm>
            <a:off x="7793800" y="45312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82" name="Google Shape;482;p48"/>
          <p:cNvCxnSpPr/>
          <p:nvPr/>
        </p:nvCxnSpPr>
        <p:spPr>
          <a:xfrm>
            <a:off x="4777700" y="2807200"/>
            <a:ext cx="0" cy="669900"/>
          </a:xfrm>
          <a:prstGeom prst="straightConnector1">
            <a:avLst/>
          </a:prstGeom>
          <a:noFill/>
          <a:ln cap="flat" cmpd="sng" w="76200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4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88" name="Google Shape;488;p49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Note there are many options that perfectly separate out these classes: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489" name="Google Shape;489;p4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490" name="Google Shape;490;p4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91" name="Google Shape;491;p49"/>
          <p:cNvCxnSpPr/>
          <p:nvPr/>
        </p:nvCxnSpPr>
        <p:spPr>
          <a:xfrm>
            <a:off x="1294200" y="3193550"/>
            <a:ext cx="67191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492" name="Google Shape;492;p49"/>
          <p:cNvSpPr txBox="1"/>
          <p:nvPr/>
        </p:nvSpPr>
        <p:spPr>
          <a:xfrm>
            <a:off x="4139850" y="3589175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WEIGHT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93" name="Google Shape;493;p49"/>
          <p:cNvSpPr/>
          <p:nvPr/>
        </p:nvSpPr>
        <p:spPr>
          <a:xfrm>
            <a:off x="1799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p49"/>
          <p:cNvSpPr/>
          <p:nvPr/>
        </p:nvSpPr>
        <p:spPr>
          <a:xfrm>
            <a:off x="2180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49"/>
          <p:cNvSpPr/>
          <p:nvPr/>
        </p:nvSpPr>
        <p:spPr>
          <a:xfrm>
            <a:off x="2561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49"/>
          <p:cNvSpPr/>
          <p:nvPr/>
        </p:nvSpPr>
        <p:spPr>
          <a:xfrm>
            <a:off x="3323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" name="Google Shape;497;p49"/>
          <p:cNvSpPr/>
          <p:nvPr/>
        </p:nvSpPr>
        <p:spPr>
          <a:xfrm>
            <a:off x="3704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p49"/>
          <p:cNvSpPr/>
          <p:nvPr/>
        </p:nvSpPr>
        <p:spPr>
          <a:xfrm>
            <a:off x="60662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9" name="Google Shape;499;p49"/>
          <p:cNvSpPr/>
          <p:nvPr/>
        </p:nvSpPr>
        <p:spPr>
          <a:xfrm>
            <a:off x="65234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0" name="Google Shape;500;p49"/>
          <p:cNvSpPr/>
          <p:nvPr/>
        </p:nvSpPr>
        <p:spPr>
          <a:xfrm>
            <a:off x="69806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p49"/>
          <p:cNvSpPr/>
          <p:nvPr/>
        </p:nvSpPr>
        <p:spPr>
          <a:xfrm>
            <a:off x="73616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p49"/>
          <p:cNvSpPr/>
          <p:nvPr/>
        </p:nvSpPr>
        <p:spPr>
          <a:xfrm>
            <a:off x="57614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p49"/>
          <p:cNvSpPr txBox="1"/>
          <p:nvPr/>
        </p:nvSpPr>
        <p:spPr>
          <a:xfrm>
            <a:off x="7656075" y="4163400"/>
            <a:ext cx="1178100" cy="572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FEMALE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04" name="Google Shape;504;p49"/>
          <p:cNvSpPr/>
          <p:nvPr/>
        </p:nvSpPr>
        <p:spPr>
          <a:xfrm rot="7203796">
            <a:off x="7793794" y="42613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49"/>
          <p:cNvSpPr/>
          <p:nvPr/>
        </p:nvSpPr>
        <p:spPr>
          <a:xfrm>
            <a:off x="7793800" y="45312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06" name="Google Shape;506;p49"/>
          <p:cNvCxnSpPr/>
          <p:nvPr/>
        </p:nvCxnSpPr>
        <p:spPr>
          <a:xfrm>
            <a:off x="4777700" y="2807200"/>
            <a:ext cx="0" cy="669900"/>
          </a:xfrm>
          <a:prstGeom prst="straightConnector1">
            <a:avLst/>
          </a:prstGeom>
          <a:noFill/>
          <a:ln cap="flat" cmpd="sng" w="76200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07" name="Google Shape;507;p49"/>
          <p:cNvCxnSpPr/>
          <p:nvPr/>
        </p:nvCxnSpPr>
        <p:spPr>
          <a:xfrm>
            <a:off x="4015700" y="2807200"/>
            <a:ext cx="0" cy="669900"/>
          </a:xfrm>
          <a:prstGeom prst="straightConnector1">
            <a:avLst/>
          </a:prstGeom>
          <a:noFill/>
          <a:ln cap="flat" cmpd="sng" w="76200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08" name="Google Shape;508;p49"/>
          <p:cNvCxnSpPr/>
          <p:nvPr/>
        </p:nvCxnSpPr>
        <p:spPr>
          <a:xfrm>
            <a:off x="5692100" y="2807200"/>
            <a:ext cx="0" cy="669900"/>
          </a:xfrm>
          <a:prstGeom prst="straightConnector1">
            <a:avLst/>
          </a:prstGeom>
          <a:noFill/>
          <a:ln cap="flat" cmpd="sng" w="76200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09" name="Google Shape;509;p49"/>
          <p:cNvCxnSpPr/>
          <p:nvPr/>
        </p:nvCxnSpPr>
        <p:spPr>
          <a:xfrm>
            <a:off x="5311100" y="2807200"/>
            <a:ext cx="0" cy="669900"/>
          </a:xfrm>
          <a:prstGeom prst="straightConnector1">
            <a:avLst/>
          </a:prstGeom>
          <a:noFill/>
          <a:ln cap="flat" cmpd="sng" w="76200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0" name="Google Shape;510;p49"/>
          <p:cNvCxnSpPr/>
          <p:nvPr/>
        </p:nvCxnSpPr>
        <p:spPr>
          <a:xfrm>
            <a:off x="4396700" y="2807200"/>
            <a:ext cx="0" cy="669900"/>
          </a:xfrm>
          <a:prstGeom prst="straightConnector1">
            <a:avLst/>
          </a:prstGeom>
          <a:noFill/>
          <a:ln cap="flat" cmpd="sng" w="76200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5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16" name="Google Shape;516;p50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Which of these is the “best” separator between the classes?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517" name="Google Shape;517;p5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518" name="Google Shape;518;p5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19" name="Google Shape;519;p50"/>
          <p:cNvCxnSpPr/>
          <p:nvPr/>
        </p:nvCxnSpPr>
        <p:spPr>
          <a:xfrm>
            <a:off x="1294200" y="3193550"/>
            <a:ext cx="67191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520" name="Google Shape;520;p50"/>
          <p:cNvSpPr txBox="1"/>
          <p:nvPr/>
        </p:nvSpPr>
        <p:spPr>
          <a:xfrm>
            <a:off x="4139850" y="3589175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WEIGHT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21" name="Google Shape;521;p50"/>
          <p:cNvSpPr/>
          <p:nvPr/>
        </p:nvSpPr>
        <p:spPr>
          <a:xfrm>
            <a:off x="1799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p50"/>
          <p:cNvSpPr/>
          <p:nvPr/>
        </p:nvSpPr>
        <p:spPr>
          <a:xfrm>
            <a:off x="2180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3" name="Google Shape;523;p50"/>
          <p:cNvSpPr/>
          <p:nvPr/>
        </p:nvSpPr>
        <p:spPr>
          <a:xfrm>
            <a:off x="2561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p50"/>
          <p:cNvSpPr/>
          <p:nvPr/>
        </p:nvSpPr>
        <p:spPr>
          <a:xfrm>
            <a:off x="3323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5" name="Google Shape;525;p50"/>
          <p:cNvSpPr/>
          <p:nvPr/>
        </p:nvSpPr>
        <p:spPr>
          <a:xfrm>
            <a:off x="3704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6" name="Google Shape;526;p50"/>
          <p:cNvSpPr/>
          <p:nvPr/>
        </p:nvSpPr>
        <p:spPr>
          <a:xfrm>
            <a:off x="60662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7" name="Google Shape;527;p50"/>
          <p:cNvSpPr/>
          <p:nvPr/>
        </p:nvSpPr>
        <p:spPr>
          <a:xfrm>
            <a:off x="65234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8" name="Google Shape;528;p50"/>
          <p:cNvSpPr/>
          <p:nvPr/>
        </p:nvSpPr>
        <p:spPr>
          <a:xfrm>
            <a:off x="69806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9" name="Google Shape;529;p50"/>
          <p:cNvSpPr/>
          <p:nvPr/>
        </p:nvSpPr>
        <p:spPr>
          <a:xfrm>
            <a:off x="73616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0" name="Google Shape;530;p50"/>
          <p:cNvSpPr/>
          <p:nvPr/>
        </p:nvSpPr>
        <p:spPr>
          <a:xfrm>
            <a:off x="57614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" name="Google Shape;531;p50"/>
          <p:cNvSpPr txBox="1"/>
          <p:nvPr/>
        </p:nvSpPr>
        <p:spPr>
          <a:xfrm>
            <a:off x="7656075" y="4163400"/>
            <a:ext cx="1178100" cy="572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FEMALE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32" name="Google Shape;532;p50"/>
          <p:cNvSpPr/>
          <p:nvPr/>
        </p:nvSpPr>
        <p:spPr>
          <a:xfrm rot="7203796">
            <a:off x="7793794" y="42613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50"/>
          <p:cNvSpPr/>
          <p:nvPr/>
        </p:nvSpPr>
        <p:spPr>
          <a:xfrm>
            <a:off x="7793800" y="45312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34" name="Google Shape;534;p50"/>
          <p:cNvCxnSpPr/>
          <p:nvPr/>
        </p:nvCxnSpPr>
        <p:spPr>
          <a:xfrm>
            <a:off x="4777700" y="2807200"/>
            <a:ext cx="0" cy="669900"/>
          </a:xfrm>
          <a:prstGeom prst="straightConnector1">
            <a:avLst/>
          </a:prstGeom>
          <a:noFill/>
          <a:ln cap="flat" cmpd="sng" w="76200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5" name="Google Shape;535;p50"/>
          <p:cNvCxnSpPr/>
          <p:nvPr/>
        </p:nvCxnSpPr>
        <p:spPr>
          <a:xfrm>
            <a:off x="4015700" y="2807200"/>
            <a:ext cx="0" cy="669900"/>
          </a:xfrm>
          <a:prstGeom prst="straightConnector1">
            <a:avLst/>
          </a:prstGeom>
          <a:noFill/>
          <a:ln cap="flat" cmpd="sng" w="76200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6" name="Google Shape;536;p50"/>
          <p:cNvCxnSpPr/>
          <p:nvPr/>
        </p:nvCxnSpPr>
        <p:spPr>
          <a:xfrm>
            <a:off x="5692100" y="2807200"/>
            <a:ext cx="0" cy="669900"/>
          </a:xfrm>
          <a:prstGeom prst="straightConnector1">
            <a:avLst/>
          </a:prstGeom>
          <a:noFill/>
          <a:ln cap="flat" cmpd="sng" w="76200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7" name="Google Shape;537;p50"/>
          <p:cNvCxnSpPr/>
          <p:nvPr/>
        </p:nvCxnSpPr>
        <p:spPr>
          <a:xfrm>
            <a:off x="5311100" y="2807200"/>
            <a:ext cx="0" cy="669900"/>
          </a:xfrm>
          <a:prstGeom prst="straightConnector1">
            <a:avLst/>
          </a:prstGeom>
          <a:noFill/>
          <a:ln cap="flat" cmpd="sng" w="76200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8" name="Google Shape;538;p50"/>
          <p:cNvCxnSpPr/>
          <p:nvPr/>
        </p:nvCxnSpPr>
        <p:spPr>
          <a:xfrm>
            <a:off x="4396700" y="2807200"/>
            <a:ext cx="0" cy="669900"/>
          </a:xfrm>
          <a:prstGeom prst="straightConnector1">
            <a:avLst/>
          </a:prstGeom>
          <a:noFill/>
          <a:ln cap="flat" cmpd="sng" w="76200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5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44" name="Google Shape;544;p51"/>
          <p:cNvSpPr txBox="1"/>
          <p:nvPr>
            <p:ph idx="1" type="body"/>
          </p:nvPr>
        </p:nvSpPr>
        <p:spPr>
          <a:xfrm>
            <a:off x="311700" y="1152475"/>
            <a:ext cx="8684100" cy="21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could use the separator that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maximizes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the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margins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between the classes.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545" name="Google Shape;545;p5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546" name="Google Shape;546;p5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47" name="Google Shape;547;p51"/>
          <p:cNvCxnSpPr/>
          <p:nvPr/>
        </p:nvCxnSpPr>
        <p:spPr>
          <a:xfrm>
            <a:off x="1294200" y="3193550"/>
            <a:ext cx="67191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548" name="Google Shape;548;p51"/>
          <p:cNvSpPr txBox="1"/>
          <p:nvPr/>
        </p:nvSpPr>
        <p:spPr>
          <a:xfrm>
            <a:off x="4139850" y="3589175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WEIGHT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49" name="Google Shape;549;p51"/>
          <p:cNvSpPr/>
          <p:nvPr/>
        </p:nvSpPr>
        <p:spPr>
          <a:xfrm>
            <a:off x="1799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0" name="Google Shape;550;p51"/>
          <p:cNvSpPr/>
          <p:nvPr/>
        </p:nvSpPr>
        <p:spPr>
          <a:xfrm>
            <a:off x="2180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p51"/>
          <p:cNvSpPr/>
          <p:nvPr/>
        </p:nvSpPr>
        <p:spPr>
          <a:xfrm>
            <a:off x="2561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" name="Google Shape;552;p51"/>
          <p:cNvSpPr/>
          <p:nvPr/>
        </p:nvSpPr>
        <p:spPr>
          <a:xfrm>
            <a:off x="3323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" name="Google Shape;553;p51"/>
          <p:cNvSpPr/>
          <p:nvPr/>
        </p:nvSpPr>
        <p:spPr>
          <a:xfrm>
            <a:off x="3704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4" name="Google Shape;554;p51"/>
          <p:cNvSpPr/>
          <p:nvPr/>
        </p:nvSpPr>
        <p:spPr>
          <a:xfrm>
            <a:off x="60662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5" name="Google Shape;555;p51"/>
          <p:cNvSpPr/>
          <p:nvPr/>
        </p:nvSpPr>
        <p:spPr>
          <a:xfrm>
            <a:off x="65234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6" name="Google Shape;556;p51"/>
          <p:cNvSpPr/>
          <p:nvPr/>
        </p:nvSpPr>
        <p:spPr>
          <a:xfrm>
            <a:off x="69806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7" name="Google Shape;557;p51"/>
          <p:cNvSpPr/>
          <p:nvPr/>
        </p:nvSpPr>
        <p:spPr>
          <a:xfrm>
            <a:off x="73616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" name="Google Shape;558;p51"/>
          <p:cNvSpPr/>
          <p:nvPr/>
        </p:nvSpPr>
        <p:spPr>
          <a:xfrm>
            <a:off x="57614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p51"/>
          <p:cNvSpPr txBox="1"/>
          <p:nvPr/>
        </p:nvSpPr>
        <p:spPr>
          <a:xfrm>
            <a:off x="7656075" y="4163400"/>
            <a:ext cx="1178100" cy="572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FEMALE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60" name="Google Shape;560;p51"/>
          <p:cNvSpPr/>
          <p:nvPr/>
        </p:nvSpPr>
        <p:spPr>
          <a:xfrm rot="7203796">
            <a:off x="7793794" y="42613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1" name="Google Shape;561;p51"/>
          <p:cNvSpPr/>
          <p:nvPr/>
        </p:nvSpPr>
        <p:spPr>
          <a:xfrm>
            <a:off x="7793800" y="45312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62" name="Google Shape;562;p51"/>
          <p:cNvCxnSpPr/>
          <p:nvPr/>
        </p:nvCxnSpPr>
        <p:spPr>
          <a:xfrm>
            <a:off x="4806150" y="2822025"/>
            <a:ext cx="0" cy="669900"/>
          </a:xfrm>
          <a:prstGeom prst="straightConnector1">
            <a:avLst/>
          </a:prstGeom>
          <a:noFill/>
          <a:ln cap="flat" cmpd="sng" w="76200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63" name="Google Shape;563;p51"/>
          <p:cNvCxnSpPr/>
          <p:nvPr/>
        </p:nvCxnSpPr>
        <p:spPr>
          <a:xfrm>
            <a:off x="3959650" y="2822025"/>
            <a:ext cx="0" cy="669900"/>
          </a:xfrm>
          <a:prstGeom prst="straightConnector1">
            <a:avLst/>
          </a:prstGeom>
          <a:noFill/>
          <a:ln cap="flat" cmpd="sng" w="28575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564" name="Google Shape;564;p51"/>
          <p:cNvCxnSpPr/>
          <p:nvPr/>
        </p:nvCxnSpPr>
        <p:spPr>
          <a:xfrm>
            <a:off x="5712250" y="2822025"/>
            <a:ext cx="0" cy="669900"/>
          </a:xfrm>
          <a:prstGeom prst="straightConnector1">
            <a:avLst/>
          </a:prstGeom>
          <a:noFill/>
          <a:ln cap="flat" cmpd="sng" w="28575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9" name="Google Shape;79;p16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Relevant Reading in ISLR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Chapter 9 covers Support Vector Machine Classification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Wikipedia has a section on Support Vector Machine Regression.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2900">
              <a:solidFill>
                <a:srgbClr val="1155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80" name="Google Shape;80;p1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81" name="Google Shape;81;p1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5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70" name="Google Shape;570;p52"/>
          <p:cNvSpPr txBox="1"/>
          <p:nvPr>
            <p:ph idx="1" type="body"/>
          </p:nvPr>
        </p:nvSpPr>
        <p:spPr>
          <a:xfrm>
            <a:off x="311700" y="1152475"/>
            <a:ext cx="8684100" cy="21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could use the separator that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maximizes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the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margins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between the classes.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571" name="Google Shape;571;p5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572" name="Google Shape;572;p5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73" name="Google Shape;573;p52"/>
          <p:cNvCxnSpPr/>
          <p:nvPr/>
        </p:nvCxnSpPr>
        <p:spPr>
          <a:xfrm>
            <a:off x="1294200" y="3193550"/>
            <a:ext cx="67191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574" name="Google Shape;574;p52"/>
          <p:cNvSpPr txBox="1"/>
          <p:nvPr/>
        </p:nvSpPr>
        <p:spPr>
          <a:xfrm>
            <a:off x="4139850" y="3589175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WEIGHT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75" name="Google Shape;575;p52"/>
          <p:cNvSpPr/>
          <p:nvPr/>
        </p:nvSpPr>
        <p:spPr>
          <a:xfrm>
            <a:off x="1799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6" name="Google Shape;576;p52"/>
          <p:cNvSpPr/>
          <p:nvPr/>
        </p:nvSpPr>
        <p:spPr>
          <a:xfrm>
            <a:off x="2180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" name="Google Shape;577;p52"/>
          <p:cNvSpPr/>
          <p:nvPr/>
        </p:nvSpPr>
        <p:spPr>
          <a:xfrm>
            <a:off x="2561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8" name="Google Shape;578;p52"/>
          <p:cNvSpPr/>
          <p:nvPr/>
        </p:nvSpPr>
        <p:spPr>
          <a:xfrm>
            <a:off x="3323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9" name="Google Shape;579;p52"/>
          <p:cNvSpPr/>
          <p:nvPr/>
        </p:nvSpPr>
        <p:spPr>
          <a:xfrm>
            <a:off x="3704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0" name="Google Shape;580;p52"/>
          <p:cNvSpPr/>
          <p:nvPr/>
        </p:nvSpPr>
        <p:spPr>
          <a:xfrm>
            <a:off x="60662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1" name="Google Shape;581;p52"/>
          <p:cNvSpPr/>
          <p:nvPr/>
        </p:nvSpPr>
        <p:spPr>
          <a:xfrm>
            <a:off x="65234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2" name="Google Shape;582;p52"/>
          <p:cNvSpPr/>
          <p:nvPr/>
        </p:nvSpPr>
        <p:spPr>
          <a:xfrm>
            <a:off x="69806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3" name="Google Shape;583;p52"/>
          <p:cNvSpPr/>
          <p:nvPr/>
        </p:nvSpPr>
        <p:spPr>
          <a:xfrm>
            <a:off x="73616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4" name="Google Shape;584;p52"/>
          <p:cNvSpPr/>
          <p:nvPr/>
        </p:nvSpPr>
        <p:spPr>
          <a:xfrm>
            <a:off x="57614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5" name="Google Shape;585;p52"/>
          <p:cNvSpPr txBox="1"/>
          <p:nvPr/>
        </p:nvSpPr>
        <p:spPr>
          <a:xfrm>
            <a:off x="7656075" y="4163400"/>
            <a:ext cx="1178100" cy="572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FEMALE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86" name="Google Shape;586;p52"/>
          <p:cNvSpPr/>
          <p:nvPr/>
        </p:nvSpPr>
        <p:spPr>
          <a:xfrm rot="7203796">
            <a:off x="7793794" y="42613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7" name="Google Shape;587;p52"/>
          <p:cNvSpPr/>
          <p:nvPr/>
        </p:nvSpPr>
        <p:spPr>
          <a:xfrm>
            <a:off x="7793800" y="45312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88" name="Google Shape;588;p52"/>
          <p:cNvCxnSpPr/>
          <p:nvPr/>
        </p:nvCxnSpPr>
        <p:spPr>
          <a:xfrm>
            <a:off x="4806150" y="2822025"/>
            <a:ext cx="0" cy="669900"/>
          </a:xfrm>
          <a:prstGeom prst="straightConnector1">
            <a:avLst/>
          </a:prstGeom>
          <a:noFill/>
          <a:ln cap="flat" cmpd="sng" w="76200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89" name="Google Shape;589;p52"/>
          <p:cNvCxnSpPr/>
          <p:nvPr/>
        </p:nvCxnSpPr>
        <p:spPr>
          <a:xfrm>
            <a:off x="3959650" y="2822025"/>
            <a:ext cx="0" cy="669900"/>
          </a:xfrm>
          <a:prstGeom prst="straightConnector1">
            <a:avLst/>
          </a:prstGeom>
          <a:noFill/>
          <a:ln cap="flat" cmpd="sng" w="28575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590" name="Google Shape;590;p52"/>
          <p:cNvCxnSpPr/>
          <p:nvPr/>
        </p:nvCxnSpPr>
        <p:spPr>
          <a:xfrm>
            <a:off x="5712250" y="2822025"/>
            <a:ext cx="0" cy="669900"/>
          </a:xfrm>
          <a:prstGeom prst="straightConnector1">
            <a:avLst/>
          </a:prstGeom>
          <a:noFill/>
          <a:ln cap="flat" cmpd="sng" w="28575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591" name="Google Shape;591;p52"/>
          <p:cNvCxnSpPr/>
          <p:nvPr/>
        </p:nvCxnSpPr>
        <p:spPr>
          <a:xfrm>
            <a:off x="3918000" y="2704575"/>
            <a:ext cx="917700" cy="0"/>
          </a:xfrm>
          <a:prstGeom prst="straightConnector1">
            <a:avLst/>
          </a:prstGeom>
          <a:noFill/>
          <a:ln cap="flat" cmpd="sng" w="19050">
            <a:solidFill>
              <a:srgbClr val="BF9000"/>
            </a:solidFill>
            <a:prstDash val="dash"/>
            <a:round/>
            <a:headEnd len="med" w="med" type="oval"/>
            <a:tailEnd len="med" w="med" type="oval"/>
          </a:ln>
        </p:spPr>
      </p:cxnSp>
      <p:cxnSp>
        <p:nvCxnSpPr>
          <p:cNvPr id="592" name="Google Shape;592;p52"/>
          <p:cNvCxnSpPr/>
          <p:nvPr/>
        </p:nvCxnSpPr>
        <p:spPr>
          <a:xfrm>
            <a:off x="4756200" y="2704575"/>
            <a:ext cx="966900" cy="0"/>
          </a:xfrm>
          <a:prstGeom prst="straightConnector1">
            <a:avLst/>
          </a:prstGeom>
          <a:noFill/>
          <a:ln cap="flat" cmpd="sng" w="19050">
            <a:solidFill>
              <a:srgbClr val="BF9000"/>
            </a:solidFill>
            <a:prstDash val="dash"/>
            <a:round/>
            <a:headEnd len="med" w="med" type="oval"/>
            <a:tailEnd len="med" w="med" type="oval"/>
          </a:ln>
        </p:spPr>
      </p:cxn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5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98" name="Google Shape;598;p53"/>
          <p:cNvSpPr txBox="1"/>
          <p:nvPr>
            <p:ph idx="1" type="body"/>
          </p:nvPr>
        </p:nvSpPr>
        <p:spPr>
          <a:xfrm>
            <a:off x="311700" y="1152475"/>
            <a:ext cx="8684100" cy="21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This is known as a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Maximal Margin Classifier.</a:t>
            </a:r>
            <a:endParaRPr b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599" name="Google Shape;599;p5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600" name="Google Shape;600;p5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01" name="Google Shape;601;p53"/>
          <p:cNvCxnSpPr/>
          <p:nvPr/>
        </p:nvCxnSpPr>
        <p:spPr>
          <a:xfrm>
            <a:off x="1294200" y="3193550"/>
            <a:ext cx="67191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602" name="Google Shape;602;p53"/>
          <p:cNvSpPr txBox="1"/>
          <p:nvPr/>
        </p:nvSpPr>
        <p:spPr>
          <a:xfrm>
            <a:off x="4139850" y="3589175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WEIGHT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03" name="Google Shape;603;p53"/>
          <p:cNvSpPr/>
          <p:nvPr/>
        </p:nvSpPr>
        <p:spPr>
          <a:xfrm>
            <a:off x="1799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4" name="Google Shape;604;p53"/>
          <p:cNvSpPr/>
          <p:nvPr/>
        </p:nvSpPr>
        <p:spPr>
          <a:xfrm>
            <a:off x="2180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5" name="Google Shape;605;p53"/>
          <p:cNvSpPr/>
          <p:nvPr/>
        </p:nvSpPr>
        <p:spPr>
          <a:xfrm>
            <a:off x="2561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6" name="Google Shape;606;p53"/>
          <p:cNvSpPr/>
          <p:nvPr/>
        </p:nvSpPr>
        <p:spPr>
          <a:xfrm>
            <a:off x="3323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7" name="Google Shape;607;p53"/>
          <p:cNvSpPr/>
          <p:nvPr/>
        </p:nvSpPr>
        <p:spPr>
          <a:xfrm>
            <a:off x="3704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8" name="Google Shape;608;p53"/>
          <p:cNvSpPr/>
          <p:nvPr/>
        </p:nvSpPr>
        <p:spPr>
          <a:xfrm>
            <a:off x="60662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9" name="Google Shape;609;p53"/>
          <p:cNvSpPr/>
          <p:nvPr/>
        </p:nvSpPr>
        <p:spPr>
          <a:xfrm>
            <a:off x="65234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0" name="Google Shape;610;p53"/>
          <p:cNvSpPr/>
          <p:nvPr/>
        </p:nvSpPr>
        <p:spPr>
          <a:xfrm>
            <a:off x="69806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1" name="Google Shape;611;p53"/>
          <p:cNvSpPr/>
          <p:nvPr/>
        </p:nvSpPr>
        <p:spPr>
          <a:xfrm>
            <a:off x="73616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2" name="Google Shape;612;p53"/>
          <p:cNvSpPr/>
          <p:nvPr/>
        </p:nvSpPr>
        <p:spPr>
          <a:xfrm>
            <a:off x="57614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3" name="Google Shape;613;p53"/>
          <p:cNvSpPr txBox="1"/>
          <p:nvPr/>
        </p:nvSpPr>
        <p:spPr>
          <a:xfrm>
            <a:off x="7656075" y="4163400"/>
            <a:ext cx="1178100" cy="572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FEMALE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14" name="Google Shape;614;p53"/>
          <p:cNvSpPr/>
          <p:nvPr/>
        </p:nvSpPr>
        <p:spPr>
          <a:xfrm rot="7203796">
            <a:off x="7793794" y="42613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5" name="Google Shape;615;p53"/>
          <p:cNvSpPr/>
          <p:nvPr/>
        </p:nvSpPr>
        <p:spPr>
          <a:xfrm>
            <a:off x="7793800" y="45312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16" name="Google Shape;616;p53"/>
          <p:cNvCxnSpPr/>
          <p:nvPr/>
        </p:nvCxnSpPr>
        <p:spPr>
          <a:xfrm>
            <a:off x="4806150" y="2822025"/>
            <a:ext cx="0" cy="669900"/>
          </a:xfrm>
          <a:prstGeom prst="straightConnector1">
            <a:avLst/>
          </a:prstGeom>
          <a:noFill/>
          <a:ln cap="flat" cmpd="sng" w="76200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7" name="Google Shape;617;p53"/>
          <p:cNvCxnSpPr/>
          <p:nvPr/>
        </p:nvCxnSpPr>
        <p:spPr>
          <a:xfrm>
            <a:off x="3959650" y="2822025"/>
            <a:ext cx="0" cy="669900"/>
          </a:xfrm>
          <a:prstGeom prst="straightConnector1">
            <a:avLst/>
          </a:prstGeom>
          <a:noFill/>
          <a:ln cap="flat" cmpd="sng" w="28575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618" name="Google Shape;618;p53"/>
          <p:cNvCxnSpPr/>
          <p:nvPr/>
        </p:nvCxnSpPr>
        <p:spPr>
          <a:xfrm>
            <a:off x="5712250" y="2822025"/>
            <a:ext cx="0" cy="669900"/>
          </a:xfrm>
          <a:prstGeom prst="straightConnector1">
            <a:avLst/>
          </a:prstGeom>
          <a:noFill/>
          <a:ln cap="flat" cmpd="sng" w="28575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619" name="Google Shape;619;p53"/>
          <p:cNvCxnSpPr/>
          <p:nvPr/>
        </p:nvCxnSpPr>
        <p:spPr>
          <a:xfrm>
            <a:off x="3918000" y="2704575"/>
            <a:ext cx="917700" cy="0"/>
          </a:xfrm>
          <a:prstGeom prst="straightConnector1">
            <a:avLst/>
          </a:prstGeom>
          <a:noFill/>
          <a:ln cap="flat" cmpd="sng" w="19050">
            <a:solidFill>
              <a:srgbClr val="BF9000"/>
            </a:solidFill>
            <a:prstDash val="dash"/>
            <a:round/>
            <a:headEnd len="med" w="med" type="oval"/>
            <a:tailEnd len="med" w="med" type="oval"/>
          </a:ln>
        </p:spPr>
      </p:cxnSp>
      <p:cxnSp>
        <p:nvCxnSpPr>
          <p:cNvPr id="620" name="Google Shape;620;p53"/>
          <p:cNvCxnSpPr/>
          <p:nvPr/>
        </p:nvCxnSpPr>
        <p:spPr>
          <a:xfrm>
            <a:off x="4756200" y="2704575"/>
            <a:ext cx="966900" cy="0"/>
          </a:xfrm>
          <a:prstGeom prst="straightConnector1">
            <a:avLst/>
          </a:prstGeom>
          <a:noFill/>
          <a:ln cap="flat" cmpd="sng" w="19050">
            <a:solidFill>
              <a:srgbClr val="BF9000"/>
            </a:solidFill>
            <a:prstDash val="dash"/>
            <a:round/>
            <a:headEnd len="med" w="med" type="oval"/>
            <a:tailEnd len="med" w="med" type="oval"/>
          </a:ln>
        </p:spPr>
      </p:cxn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5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26" name="Google Shape;626;p54"/>
          <p:cNvSpPr txBox="1"/>
          <p:nvPr>
            <p:ph idx="1" type="body"/>
          </p:nvPr>
        </p:nvSpPr>
        <p:spPr>
          <a:xfrm>
            <a:off x="311700" y="1152475"/>
            <a:ext cx="8684100" cy="107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This same idea of maximum margins applies to N-dimensions.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627" name="Google Shape;627;p5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628" name="Google Shape;628;p5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29" name="Google Shape;629;p54"/>
          <p:cNvCxnSpPr/>
          <p:nvPr/>
        </p:nvCxnSpPr>
        <p:spPr>
          <a:xfrm>
            <a:off x="1294200" y="3193550"/>
            <a:ext cx="67191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630" name="Google Shape;630;p54"/>
          <p:cNvSpPr txBox="1"/>
          <p:nvPr/>
        </p:nvSpPr>
        <p:spPr>
          <a:xfrm>
            <a:off x="4139850" y="3589175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WEIGHT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31" name="Google Shape;631;p54"/>
          <p:cNvSpPr/>
          <p:nvPr/>
        </p:nvSpPr>
        <p:spPr>
          <a:xfrm>
            <a:off x="1799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2" name="Google Shape;632;p54"/>
          <p:cNvSpPr/>
          <p:nvPr/>
        </p:nvSpPr>
        <p:spPr>
          <a:xfrm>
            <a:off x="2180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3" name="Google Shape;633;p54"/>
          <p:cNvSpPr/>
          <p:nvPr/>
        </p:nvSpPr>
        <p:spPr>
          <a:xfrm>
            <a:off x="2561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4" name="Google Shape;634;p54"/>
          <p:cNvSpPr/>
          <p:nvPr/>
        </p:nvSpPr>
        <p:spPr>
          <a:xfrm>
            <a:off x="3323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5" name="Google Shape;635;p54"/>
          <p:cNvSpPr/>
          <p:nvPr/>
        </p:nvSpPr>
        <p:spPr>
          <a:xfrm>
            <a:off x="3704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" name="Google Shape;636;p54"/>
          <p:cNvSpPr/>
          <p:nvPr/>
        </p:nvSpPr>
        <p:spPr>
          <a:xfrm>
            <a:off x="60662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7" name="Google Shape;637;p54"/>
          <p:cNvSpPr/>
          <p:nvPr/>
        </p:nvSpPr>
        <p:spPr>
          <a:xfrm>
            <a:off x="65234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8" name="Google Shape;638;p54"/>
          <p:cNvSpPr/>
          <p:nvPr/>
        </p:nvSpPr>
        <p:spPr>
          <a:xfrm>
            <a:off x="69806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9" name="Google Shape;639;p54"/>
          <p:cNvSpPr/>
          <p:nvPr/>
        </p:nvSpPr>
        <p:spPr>
          <a:xfrm>
            <a:off x="73616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0" name="Google Shape;640;p54"/>
          <p:cNvSpPr/>
          <p:nvPr/>
        </p:nvSpPr>
        <p:spPr>
          <a:xfrm>
            <a:off x="57614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1" name="Google Shape;641;p54"/>
          <p:cNvSpPr txBox="1"/>
          <p:nvPr/>
        </p:nvSpPr>
        <p:spPr>
          <a:xfrm>
            <a:off x="7656075" y="4163400"/>
            <a:ext cx="1178100" cy="572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FEMALE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42" name="Google Shape;642;p54"/>
          <p:cNvSpPr/>
          <p:nvPr/>
        </p:nvSpPr>
        <p:spPr>
          <a:xfrm rot="7203796">
            <a:off x="7793794" y="42613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3" name="Google Shape;643;p54"/>
          <p:cNvSpPr/>
          <p:nvPr/>
        </p:nvSpPr>
        <p:spPr>
          <a:xfrm>
            <a:off x="7793800" y="45312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44" name="Google Shape;644;p54"/>
          <p:cNvCxnSpPr/>
          <p:nvPr/>
        </p:nvCxnSpPr>
        <p:spPr>
          <a:xfrm>
            <a:off x="4806150" y="2822025"/>
            <a:ext cx="0" cy="669900"/>
          </a:xfrm>
          <a:prstGeom prst="straightConnector1">
            <a:avLst/>
          </a:prstGeom>
          <a:noFill/>
          <a:ln cap="flat" cmpd="sng" w="76200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45" name="Google Shape;645;p54"/>
          <p:cNvCxnSpPr/>
          <p:nvPr/>
        </p:nvCxnSpPr>
        <p:spPr>
          <a:xfrm>
            <a:off x="3959650" y="2822025"/>
            <a:ext cx="0" cy="669900"/>
          </a:xfrm>
          <a:prstGeom prst="straightConnector1">
            <a:avLst/>
          </a:prstGeom>
          <a:noFill/>
          <a:ln cap="flat" cmpd="sng" w="28575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646" name="Google Shape;646;p54"/>
          <p:cNvCxnSpPr/>
          <p:nvPr/>
        </p:nvCxnSpPr>
        <p:spPr>
          <a:xfrm>
            <a:off x="5712250" y="2822025"/>
            <a:ext cx="0" cy="669900"/>
          </a:xfrm>
          <a:prstGeom prst="straightConnector1">
            <a:avLst/>
          </a:prstGeom>
          <a:noFill/>
          <a:ln cap="flat" cmpd="sng" w="28575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647" name="Google Shape;647;p54"/>
          <p:cNvCxnSpPr/>
          <p:nvPr/>
        </p:nvCxnSpPr>
        <p:spPr>
          <a:xfrm>
            <a:off x="3918000" y="2704575"/>
            <a:ext cx="917700" cy="0"/>
          </a:xfrm>
          <a:prstGeom prst="straightConnector1">
            <a:avLst/>
          </a:prstGeom>
          <a:noFill/>
          <a:ln cap="flat" cmpd="sng" w="19050">
            <a:solidFill>
              <a:srgbClr val="BF9000"/>
            </a:solidFill>
            <a:prstDash val="dash"/>
            <a:round/>
            <a:headEnd len="med" w="med" type="oval"/>
            <a:tailEnd len="med" w="med" type="oval"/>
          </a:ln>
        </p:spPr>
      </p:cxnSp>
      <p:cxnSp>
        <p:nvCxnSpPr>
          <p:cNvPr id="648" name="Google Shape;648;p54"/>
          <p:cNvCxnSpPr/>
          <p:nvPr/>
        </p:nvCxnSpPr>
        <p:spPr>
          <a:xfrm>
            <a:off x="4756200" y="2704575"/>
            <a:ext cx="966900" cy="0"/>
          </a:xfrm>
          <a:prstGeom prst="straightConnector1">
            <a:avLst/>
          </a:prstGeom>
          <a:noFill/>
          <a:ln cap="flat" cmpd="sng" w="19050">
            <a:solidFill>
              <a:srgbClr val="BF9000"/>
            </a:solidFill>
            <a:prstDash val="dash"/>
            <a:round/>
            <a:headEnd len="med" w="med" type="oval"/>
            <a:tailEnd len="med" w="med" type="oval"/>
          </a:ln>
        </p:spPr>
      </p:cxn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55"/>
          <p:cNvSpPr/>
          <p:nvPr/>
        </p:nvSpPr>
        <p:spPr>
          <a:xfrm>
            <a:off x="2239625" y="1847950"/>
            <a:ext cx="5006400" cy="28566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4" name="Google Shape;654;p5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55" name="Google Shape;655;p55"/>
          <p:cNvSpPr txBox="1"/>
          <p:nvPr>
            <p:ph idx="1" type="body"/>
          </p:nvPr>
        </p:nvSpPr>
        <p:spPr>
          <a:xfrm>
            <a:off x="311700" y="1152475"/>
            <a:ext cx="8684100" cy="9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Imagine a 2 dimensional feature space: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656" name="Google Shape;656;p5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657" name="Google Shape;657;p5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658" name="Google Shape;658;p55"/>
          <p:cNvSpPr txBox="1"/>
          <p:nvPr/>
        </p:nvSpPr>
        <p:spPr>
          <a:xfrm>
            <a:off x="4076525" y="4704550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WEIGHT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59" name="Google Shape;659;p55"/>
          <p:cNvSpPr txBox="1"/>
          <p:nvPr/>
        </p:nvSpPr>
        <p:spPr>
          <a:xfrm>
            <a:off x="864350" y="2913300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HEIGHT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60" name="Google Shape;660;p55"/>
          <p:cNvSpPr/>
          <p:nvPr/>
        </p:nvSpPr>
        <p:spPr>
          <a:xfrm>
            <a:off x="3224700" y="40963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1" name="Google Shape;661;p55"/>
          <p:cNvSpPr/>
          <p:nvPr/>
        </p:nvSpPr>
        <p:spPr>
          <a:xfrm>
            <a:off x="3583200" y="36863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2" name="Google Shape;662;p55"/>
          <p:cNvSpPr/>
          <p:nvPr/>
        </p:nvSpPr>
        <p:spPr>
          <a:xfrm>
            <a:off x="3669350" y="33454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3" name="Google Shape;663;p55"/>
          <p:cNvSpPr/>
          <p:nvPr/>
        </p:nvSpPr>
        <p:spPr>
          <a:xfrm>
            <a:off x="3777575" y="39490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4" name="Google Shape;664;p55"/>
          <p:cNvSpPr/>
          <p:nvPr/>
        </p:nvSpPr>
        <p:spPr>
          <a:xfrm>
            <a:off x="3282075" y="33454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5" name="Google Shape;665;p55"/>
          <p:cNvSpPr/>
          <p:nvPr/>
        </p:nvSpPr>
        <p:spPr>
          <a:xfrm>
            <a:off x="3372000" y="37547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6" name="Google Shape;666;p55"/>
          <p:cNvSpPr/>
          <p:nvPr/>
        </p:nvSpPr>
        <p:spPr>
          <a:xfrm>
            <a:off x="3924875" y="36074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7" name="Google Shape;667;p55"/>
          <p:cNvSpPr/>
          <p:nvPr/>
        </p:nvSpPr>
        <p:spPr>
          <a:xfrm>
            <a:off x="4217150" y="32518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8" name="Google Shape;668;p55"/>
          <p:cNvSpPr/>
          <p:nvPr/>
        </p:nvSpPr>
        <p:spPr>
          <a:xfrm>
            <a:off x="4156050" y="34927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9" name="Google Shape;669;p55"/>
          <p:cNvSpPr/>
          <p:nvPr/>
        </p:nvSpPr>
        <p:spPr>
          <a:xfrm>
            <a:off x="4089000" y="38017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0" name="Google Shape;670;p55"/>
          <p:cNvSpPr/>
          <p:nvPr/>
        </p:nvSpPr>
        <p:spPr>
          <a:xfrm>
            <a:off x="3943250" y="32518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1" name="Google Shape;671;p55"/>
          <p:cNvSpPr/>
          <p:nvPr/>
        </p:nvSpPr>
        <p:spPr>
          <a:xfrm>
            <a:off x="3730500" y="31045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2" name="Google Shape;672;p55"/>
          <p:cNvSpPr/>
          <p:nvPr/>
        </p:nvSpPr>
        <p:spPr>
          <a:xfrm>
            <a:off x="4987250" y="2712875"/>
            <a:ext cx="147300" cy="1473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3" name="Google Shape;673;p55"/>
          <p:cNvSpPr/>
          <p:nvPr/>
        </p:nvSpPr>
        <p:spPr>
          <a:xfrm>
            <a:off x="5261825" y="3027250"/>
            <a:ext cx="147300" cy="1473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4" name="Google Shape;674;p55"/>
          <p:cNvSpPr/>
          <p:nvPr/>
        </p:nvSpPr>
        <p:spPr>
          <a:xfrm>
            <a:off x="5261825" y="2818900"/>
            <a:ext cx="147300" cy="1473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5" name="Google Shape;675;p55"/>
          <p:cNvSpPr/>
          <p:nvPr/>
        </p:nvSpPr>
        <p:spPr>
          <a:xfrm rot="6226896">
            <a:off x="5789533" y="2222242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6" name="Google Shape;676;p55"/>
          <p:cNvSpPr/>
          <p:nvPr/>
        </p:nvSpPr>
        <p:spPr>
          <a:xfrm rot="6226896">
            <a:off x="5474169" y="2407936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7" name="Google Shape;677;p55"/>
          <p:cNvSpPr/>
          <p:nvPr/>
        </p:nvSpPr>
        <p:spPr>
          <a:xfrm rot="6226896">
            <a:off x="5749834" y="2776562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8" name="Google Shape;678;p55"/>
          <p:cNvSpPr/>
          <p:nvPr/>
        </p:nvSpPr>
        <p:spPr>
          <a:xfrm rot="6226896">
            <a:off x="5530447" y="2659790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9" name="Google Shape;679;p55"/>
          <p:cNvSpPr/>
          <p:nvPr/>
        </p:nvSpPr>
        <p:spPr>
          <a:xfrm rot="6226896">
            <a:off x="5246294" y="2520993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0" name="Google Shape;680;p55"/>
          <p:cNvSpPr/>
          <p:nvPr/>
        </p:nvSpPr>
        <p:spPr>
          <a:xfrm rot="6226896">
            <a:off x="5815134" y="2510560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1" name="Google Shape;681;p55"/>
          <p:cNvSpPr/>
          <p:nvPr/>
        </p:nvSpPr>
        <p:spPr>
          <a:xfrm rot="6226896">
            <a:off x="6008908" y="2339062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2" name="Google Shape;682;p55"/>
          <p:cNvSpPr/>
          <p:nvPr/>
        </p:nvSpPr>
        <p:spPr>
          <a:xfrm rot="7203796">
            <a:off x="6165647" y="2888466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3" name="Google Shape;683;p55"/>
          <p:cNvSpPr/>
          <p:nvPr/>
        </p:nvSpPr>
        <p:spPr>
          <a:xfrm rot="7203796">
            <a:off x="5810841" y="297818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4" name="Google Shape;684;p55"/>
          <p:cNvSpPr/>
          <p:nvPr/>
        </p:nvSpPr>
        <p:spPr>
          <a:xfrm rot="7203796">
            <a:off x="5971972" y="3409365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5" name="Google Shape;685;p55"/>
          <p:cNvSpPr/>
          <p:nvPr/>
        </p:nvSpPr>
        <p:spPr>
          <a:xfrm rot="7203796">
            <a:off x="5794174" y="3235716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6" name="Google Shape;686;p55"/>
          <p:cNvSpPr/>
          <p:nvPr/>
        </p:nvSpPr>
        <p:spPr>
          <a:xfrm rot="7203796">
            <a:off x="5560395" y="302274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7" name="Google Shape;687;p55"/>
          <p:cNvSpPr/>
          <p:nvPr/>
        </p:nvSpPr>
        <p:spPr>
          <a:xfrm rot="7203796">
            <a:off x="6109302" y="3172381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8" name="Google Shape;688;p55"/>
          <p:cNvSpPr/>
          <p:nvPr/>
        </p:nvSpPr>
        <p:spPr>
          <a:xfrm rot="7203796">
            <a:off x="6343419" y="30621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9" name="Google Shape;689;p55"/>
          <p:cNvSpPr/>
          <p:nvPr/>
        </p:nvSpPr>
        <p:spPr>
          <a:xfrm rot="7203796">
            <a:off x="3193847" y="3650466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0" name="Google Shape;690;p55"/>
          <p:cNvSpPr/>
          <p:nvPr/>
        </p:nvSpPr>
        <p:spPr>
          <a:xfrm rot="7203796">
            <a:off x="2839041" y="3740189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1" name="Google Shape;691;p55"/>
          <p:cNvSpPr/>
          <p:nvPr/>
        </p:nvSpPr>
        <p:spPr>
          <a:xfrm rot="7203796">
            <a:off x="3000172" y="4171365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2" name="Google Shape;692;p55"/>
          <p:cNvSpPr/>
          <p:nvPr/>
        </p:nvSpPr>
        <p:spPr>
          <a:xfrm rot="7203796">
            <a:off x="2822374" y="3997716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3" name="Google Shape;693;p55"/>
          <p:cNvSpPr/>
          <p:nvPr/>
        </p:nvSpPr>
        <p:spPr>
          <a:xfrm rot="7203796">
            <a:off x="2588595" y="3784749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4" name="Google Shape;694;p55"/>
          <p:cNvSpPr/>
          <p:nvPr/>
        </p:nvSpPr>
        <p:spPr>
          <a:xfrm rot="7203796">
            <a:off x="3137502" y="3934381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5" name="Google Shape;695;p55"/>
          <p:cNvSpPr txBox="1"/>
          <p:nvPr/>
        </p:nvSpPr>
        <p:spPr>
          <a:xfrm>
            <a:off x="7808475" y="1877400"/>
            <a:ext cx="1178100" cy="572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FEMALE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96" name="Google Shape;696;p55"/>
          <p:cNvSpPr/>
          <p:nvPr/>
        </p:nvSpPr>
        <p:spPr>
          <a:xfrm rot="7203796">
            <a:off x="7946194" y="19753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7" name="Google Shape;697;p55"/>
          <p:cNvSpPr/>
          <p:nvPr/>
        </p:nvSpPr>
        <p:spPr>
          <a:xfrm>
            <a:off x="7946200" y="22452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56"/>
          <p:cNvSpPr/>
          <p:nvPr/>
        </p:nvSpPr>
        <p:spPr>
          <a:xfrm>
            <a:off x="2239625" y="1847950"/>
            <a:ext cx="5006400" cy="28566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3" name="Google Shape;703;p5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04" name="Google Shape;704;p56"/>
          <p:cNvSpPr txBox="1"/>
          <p:nvPr>
            <p:ph idx="1" type="body"/>
          </p:nvPr>
        </p:nvSpPr>
        <p:spPr>
          <a:xfrm>
            <a:off x="311700" y="1152475"/>
            <a:ext cx="8684100" cy="9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Separating hyperplane is a line.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705" name="Google Shape;705;p5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706" name="Google Shape;706;p5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707" name="Google Shape;707;p56"/>
          <p:cNvSpPr txBox="1"/>
          <p:nvPr/>
        </p:nvSpPr>
        <p:spPr>
          <a:xfrm>
            <a:off x="4076525" y="4704550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WEIGHT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08" name="Google Shape;708;p56"/>
          <p:cNvSpPr txBox="1"/>
          <p:nvPr/>
        </p:nvSpPr>
        <p:spPr>
          <a:xfrm>
            <a:off x="864350" y="2913300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HEIGHT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09" name="Google Shape;709;p56"/>
          <p:cNvSpPr/>
          <p:nvPr/>
        </p:nvSpPr>
        <p:spPr>
          <a:xfrm>
            <a:off x="3224700" y="40963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0" name="Google Shape;710;p56"/>
          <p:cNvSpPr/>
          <p:nvPr/>
        </p:nvSpPr>
        <p:spPr>
          <a:xfrm>
            <a:off x="3583200" y="36863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1" name="Google Shape;711;p56"/>
          <p:cNvSpPr/>
          <p:nvPr/>
        </p:nvSpPr>
        <p:spPr>
          <a:xfrm>
            <a:off x="3669350" y="33454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2" name="Google Shape;712;p56"/>
          <p:cNvSpPr/>
          <p:nvPr/>
        </p:nvSpPr>
        <p:spPr>
          <a:xfrm>
            <a:off x="3777575" y="39490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3" name="Google Shape;713;p56"/>
          <p:cNvSpPr/>
          <p:nvPr/>
        </p:nvSpPr>
        <p:spPr>
          <a:xfrm>
            <a:off x="3282075" y="33454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4" name="Google Shape;714;p56"/>
          <p:cNvSpPr/>
          <p:nvPr/>
        </p:nvSpPr>
        <p:spPr>
          <a:xfrm>
            <a:off x="3372000" y="37547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5" name="Google Shape;715;p56"/>
          <p:cNvSpPr/>
          <p:nvPr/>
        </p:nvSpPr>
        <p:spPr>
          <a:xfrm>
            <a:off x="3924875" y="36074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6" name="Google Shape;716;p56"/>
          <p:cNvSpPr/>
          <p:nvPr/>
        </p:nvSpPr>
        <p:spPr>
          <a:xfrm>
            <a:off x="4217150" y="32518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7" name="Google Shape;717;p56"/>
          <p:cNvSpPr/>
          <p:nvPr/>
        </p:nvSpPr>
        <p:spPr>
          <a:xfrm>
            <a:off x="4156050" y="34927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8" name="Google Shape;718;p56"/>
          <p:cNvSpPr/>
          <p:nvPr/>
        </p:nvSpPr>
        <p:spPr>
          <a:xfrm>
            <a:off x="4089000" y="38017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9" name="Google Shape;719;p56"/>
          <p:cNvSpPr/>
          <p:nvPr/>
        </p:nvSpPr>
        <p:spPr>
          <a:xfrm>
            <a:off x="3943250" y="32518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0" name="Google Shape;720;p56"/>
          <p:cNvSpPr/>
          <p:nvPr/>
        </p:nvSpPr>
        <p:spPr>
          <a:xfrm>
            <a:off x="3730500" y="31045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1" name="Google Shape;721;p56"/>
          <p:cNvSpPr/>
          <p:nvPr/>
        </p:nvSpPr>
        <p:spPr>
          <a:xfrm>
            <a:off x="4987250" y="2712875"/>
            <a:ext cx="147300" cy="1473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2" name="Google Shape;722;p56"/>
          <p:cNvSpPr/>
          <p:nvPr/>
        </p:nvSpPr>
        <p:spPr>
          <a:xfrm>
            <a:off x="5261825" y="3027250"/>
            <a:ext cx="147300" cy="1473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3" name="Google Shape;723;p56"/>
          <p:cNvSpPr/>
          <p:nvPr/>
        </p:nvSpPr>
        <p:spPr>
          <a:xfrm>
            <a:off x="5261825" y="2818900"/>
            <a:ext cx="147300" cy="1473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4" name="Google Shape;724;p56"/>
          <p:cNvSpPr/>
          <p:nvPr/>
        </p:nvSpPr>
        <p:spPr>
          <a:xfrm rot="6226896">
            <a:off x="5789533" y="2222242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5" name="Google Shape;725;p56"/>
          <p:cNvSpPr/>
          <p:nvPr/>
        </p:nvSpPr>
        <p:spPr>
          <a:xfrm rot="6226896">
            <a:off x="5474169" y="2407936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6" name="Google Shape;726;p56"/>
          <p:cNvSpPr/>
          <p:nvPr/>
        </p:nvSpPr>
        <p:spPr>
          <a:xfrm rot="6226896">
            <a:off x="5749834" y="2776562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7" name="Google Shape;727;p56"/>
          <p:cNvSpPr/>
          <p:nvPr/>
        </p:nvSpPr>
        <p:spPr>
          <a:xfrm rot="6226896">
            <a:off x="5530447" y="2659790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8" name="Google Shape;728;p56"/>
          <p:cNvSpPr/>
          <p:nvPr/>
        </p:nvSpPr>
        <p:spPr>
          <a:xfrm rot="6226896">
            <a:off x="5246294" y="2520993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9" name="Google Shape;729;p56"/>
          <p:cNvSpPr/>
          <p:nvPr/>
        </p:nvSpPr>
        <p:spPr>
          <a:xfrm rot="6226896">
            <a:off x="5815134" y="2510560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0" name="Google Shape;730;p56"/>
          <p:cNvSpPr/>
          <p:nvPr/>
        </p:nvSpPr>
        <p:spPr>
          <a:xfrm rot="6226896">
            <a:off x="6008908" y="2339062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1" name="Google Shape;731;p56"/>
          <p:cNvSpPr/>
          <p:nvPr/>
        </p:nvSpPr>
        <p:spPr>
          <a:xfrm rot="7203796">
            <a:off x="6165647" y="2888466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2" name="Google Shape;732;p56"/>
          <p:cNvSpPr/>
          <p:nvPr/>
        </p:nvSpPr>
        <p:spPr>
          <a:xfrm rot="7203796">
            <a:off x="5810841" y="297818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3" name="Google Shape;733;p56"/>
          <p:cNvSpPr/>
          <p:nvPr/>
        </p:nvSpPr>
        <p:spPr>
          <a:xfrm rot="7203796">
            <a:off x="5971972" y="3409365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4" name="Google Shape;734;p56"/>
          <p:cNvSpPr/>
          <p:nvPr/>
        </p:nvSpPr>
        <p:spPr>
          <a:xfrm rot="7203796">
            <a:off x="5794174" y="3235716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5" name="Google Shape;735;p56"/>
          <p:cNvSpPr/>
          <p:nvPr/>
        </p:nvSpPr>
        <p:spPr>
          <a:xfrm rot="7203796">
            <a:off x="5560395" y="302274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6" name="Google Shape;736;p56"/>
          <p:cNvSpPr/>
          <p:nvPr/>
        </p:nvSpPr>
        <p:spPr>
          <a:xfrm rot="7203796">
            <a:off x="6109302" y="3172381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7" name="Google Shape;737;p56"/>
          <p:cNvSpPr/>
          <p:nvPr/>
        </p:nvSpPr>
        <p:spPr>
          <a:xfrm rot="7203796">
            <a:off x="6343419" y="30621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8" name="Google Shape;738;p56"/>
          <p:cNvSpPr/>
          <p:nvPr/>
        </p:nvSpPr>
        <p:spPr>
          <a:xfrm rot="7203796">
            <a:off x="3193847" y="3650466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9" name="Google Shape;739;p56"/>
          <p:cNvSpPr/>
          <p:nvPr/>
        </p:nvSpPr>
        <p:spPr>
          <a:xfrm rot="7203796">
            <a:off x="2839041" y="3740189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0" name="Google Shape;740;p56"/>
          <p:cNvSpPr/>
          <p:nvPr/>
        </p:nvSpPr>
        <p:spPr>
          <a:xfrm rot="7203796">
            <a:off x="3000172" y="4171365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1" name="Google Shape;741;p56"/>
          <p:cNvSpPr/>
          <p:nvPr/>
        </p:nvSpPr>
        <p:spPr>
          <a:xfrm rot="7203796">
            <a:off x="2822374" y="3997716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2" name="Google Shape;742;p56"/>
          <p:cNvSpPr/>
          <p:nvPr/>
        </p:nvSpPr>
        <p:spPr>
          <a:xfrm rot="7203796">
            <a:off x="2588595" y="3784749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3" name="Google Shape;743;p56"/>
          <p:cNvSpPr/>
          <p:nvPr/>
        </p:nvSpPr>
        <p:spPr>
          <a:xfrm rot="7203796">
            <a:off x="3137502" y="3934381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4" name="Google Shape;744;p56"/>
          <p:cNvSpPr txBox="1"/>
          <p:nvPr/>
        </p:nvSpPr>
        <p:spPr>
          <a:xfrm>
            <a:off x="7808475" y="1877400"/>
            <a:ext cx="1178100" cy="572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FEMALE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45" name="Google Shape;745;p56"/>
          <p:cNvSpPr/>
          <p:nvPr/>
        </p:nvSpPr>
        <p:spPr>
          <a:xfrm rot="7203796">
            <a:off x="7946194" y="19753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6" name="Google Shape;746;p56"/>
          <p:cNvSpPr/>
          <p:nvPr/>
        </p:nvSpPr>
        <p:spPr>
          <a:xfrm>
            <a:off x="7946200" y="22452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47" name="Google Shape;747;p56"/>
          <p:cNvCxnSpPr/>
          <p:nvPr/>
        </p:nvCxnSpPr>
        <p:spPr>
          <a:xfrm>
            <a:off x="3572275" y="1852850"/>
            <a:ext cx="2638500" cy="2860800"/>
          </a:xfrm>
          <a:prstGeom prst="straightConnector1">
            <a:avLst/>
          </a:prstGeom>
          <a:noFill/>
          <a:ln cap="flat" cmpd="sng" w="28575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57"/>
          <p:cNvSpPr/>
          <p:nvPr/>
        </p:nvSpPr>
        <p:spPr>
          <a:xfrm>
            <a:off x="2239625" y="1847950"/>
            <a:ext cx="5006400" cy="28566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3" name="Google Shape;753;p5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54" name="Google Shape;754;p57"/>
          <p:cNvSpPr txBox="1"/>
          <p:nvPr>
            <p:ph idx="1" type="body"/>
          </p:nvPr>
        </p:nvSpPr>
        <p:spPr>
          <a:xfrm>
            <a:off x="311700" y="1152475"/>
            <a:ext cx="8684100" cy="9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Multiple possible hyperplanes: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755" name="Google Shape;755;p5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756" name="Google Shape;756;p5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757" name="Google Shape;757;p57"/>
          <p:cNvSpPr txBox="1"/>
          <p:nvPr/>
        </p:nvSpPr>
        <p:spPr>
          <a:xfrm>
            <a:off x="4076525" y="4704550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WEIGHT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58" name="Google Shape;758;p57"/>
          <p:cNvSpPr txBox="1"/>
          <p:nvPr/>
        </p:nvSpPr>
        <p:spPr>
          <a:xfrm>
            <a:off x="864350" y="2913300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HEIGHT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59" name="Google Shape;759;p57"/>
          <p:cNvSpPr/>
          <p:nvPr/>
        </p:nvSpPr>
        <p:spPr>
          <a:xfrm>
            <a:off x="3224700" y="40963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0" name="Google Shape;760;p57"/>
          <p:cNvSpPr/>
          <p:nvPr/>
        </p:nvSpPr>
        <p:spPr>
          <a:xfrm>
            <a:off x="3583200" y="36863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1" name="Google Shape;761;p57"/>
          <p:cNvSpPr/>
          <p:nvPr/>
        </p:nvSpPr>
        <p:spPr>
          <a:xfrm>
            <a:off x="3669350" y="33454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2" name="Google Shape;762;p57"/>
          <p:cNvSpPr/>
          <p:nvPr/>
        </p:nvSpPr>
        <p:spPr>
          <a:xfrm>
            <a:off x="3777575" y="39490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3" name="Google Shape;763;p57"/>
          <p:cNvSpPr/>
          <p:nvPr/>
        </p:nvSpPr>
        <p:spPr>
          <a:xfrm>
            <a:off x="3282075" y="33454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4" name="Google Shape;764;p57"/>
          <p:cNvSpPr/>
          <p:nvPr/>
        </p:nvSpPr>
        <p:spPr>
          <a:xfrm>
            <a:off x="3372000" y="37547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5" name="Google Shape;765;p57"/>
          <p:cNvSpPr/>
          <p:nvPr/>
        </p:nvSpPr>
        <p:spPr>
          <a:xfrm>
            <a:off x="3924875" y="36074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6" name="Google Shape;766;p57"/>
          <p:cNvSpPr/>
          <p:nvPr/>
        </p:nvSpPr>
        <p:spPr>
          <a:xfrm>
            <a:off x="4217150" y="32518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7" name="Google Shape;767;p57"/>
          <p:cNvSpPr/>
          <p:nvPr/>
        </p:nvSpPr>
        <p:spPr>
          <a:xfrm>
            <a:off x="4156050" y="34927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8" name="Google Shape;768;p57"/>
          <p:cNvSpPr/>
          <p:nvPr/>
        </p:nvSpPr>
        <p:spPr>
          <a:xfrm>
            <a:off x="4089000" y="38017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9" name="Google Shape;769;p57"/>
          <p:cNvSpPr/>
          <p:nvPr/>
        </p:nvSpPr>
        <p:spPr>
          <a:xfrm>
            <a:off x="3943250" y="32518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0" name="Google Shape;770;p57"/>
          <p:cNvSpPr/>
          <p:nvPr/>
        </p:nvSpPr>
        <p:spPr>
          <a:xfrm>
            <a:off x="3730500" y="31045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1" name="Google Shape;771;p57"/>
          <p:cNvSpPr/>
          <p:nvPr/>
        </p:nvSpPr>
        <p:spPr>
          <a:xfrm>
            <a:off x="4987250" y="2712875"/>
            <a:ext cx="147300" cy="1473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2" name="Google Shape;772;p57"/>
          <p:cNvSpPr/>
          <p:nvPr/>
        </p:nvSpPr>
        <p:spPr>
          <a:xfrm>
            <a:off x="5261825" y="3027250"/>
            <a:ext cx="147300" cy="1473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3" name="Google Shape;773;p57"/>
          <p:cNvSpPr/>
          <p:nvPr/>
        </p:nvSpPr>
        <p:spPr>
          <a:xfrm>
            <a:off x="5261825" y="2818900"/>
            <a:ext cx="147300" cy="1473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4" name="Google Shape;774;p57"/>
          <p:cNvSpPr/>
          <p:nvPr/>
        </p:nvSpPr>
        <p:spPr>
          <a:xfrm rot="6226896">
            <a:off x="5789533" y="2222242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5" name="Google Shape;775;p57"/>
          <p:cNvSpPr/>
          <p:nvPr/>
        </p:nvSpPr>
        <p:spPr>
          <a:xfrm rot="6226896">
            <a:off x="5474169" y="2407936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6" name="Google Shape;776;p57"/>
          <p:cNvSpPr/>
          <p:nvPr/>
        </p:nvSpPr>
        <p:spPr>
          <a:xfrm rot="6226896">
            <a:off x="5749834" y="2776562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7" name="Google Shape;777;p57"/>
          <p:cNvSpPr/>
          <p:nvPr/>
        </p:nvSpPr>
        <p:spPr>
          <a:xfrm rot="6226896">
            <a:off x="5530447" y="2659790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8" name="Google Shape;778;p57"/>
          <p:cNvSpPr/>
          <p:nvPr/>
        </p:nvSpPr>
        <p:spPr>
          <a:xfrm rot="6226896">
            <a:off x="5246294" y="2520993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9" name="Google Shape;779;p57"/>
          <p:cNvSpPr/>
          <p:nvPr/>
        </p:nvSpPr>
        <p:spPr>
          <a:xfrm rot="6226896">
            <a:off x="5815134" y="2510560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0" name="Google Shape;780;p57"/>
          <p:cNvSpPr/>
          <p:nvPr/>
        </p:nvSpPr>
        <p:spPr>
          <a:xfrm rot="6226896">
            <a:off x="6008908" y="2339062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1" name="Google Shape;781;p57"/>
          <p:cNvSpPr/>
          <p:nvPr/>
        </p:nvSpPr>
        <p:spPr>
          <a:xfrm rot="7203796">
            <a:off x="6165647" y="2888466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2" name="Google Shape;782;p57"/>
          <p:cNvSpPr/>
          <p:nvPr/>
        </p:nvSpPr>
        <p:spPr>
          <a:xfrm rot="7203796">
            <a:off x="5810841" y="297818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3" name="Google Shape;783;p57"/>
          <p:cNvSpPr/>
          <p:nvPr/>
        </p:nvSpPr>
        <p:spPr>
          <a:xfrm rot="7203796">
            <a:off x="5971972" y="3409365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4" name="Google Shape;784;p57"/>
          <p:cNvSpPr/>
          <p:nvPr/>
        </p:nvSpPr>
        <p:spPr>
          <a:xfrm rot="7203796">
            <a:off x="5794174" y="3235716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5" name="Google Shape;785;p57"/>
          <p:cNvSpPr/>
          <p:nvPr/>
        </p:nvSpPr>
        <p:spPr>
          <a:xfrm rot="7203796">
            <a:off x="5560395" y="302274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6" name="Google Shape;786;p57"/>
          <p:cNvSpPr/>
          <p:nvPr/>
        </p:nvSpPr>
        <p:spPr>
          <a:xfrm rot="7203796">
            <a:off x="6109302" y="3172381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7" name="Google Shape;787;p57"/>
          <p:cNvSpPr/>
          <p:nvPr/>
        </p:nvSpPr>
        <p:spPr>
          <a:xfrm rot="7203796">
            <a:off x="6343419" y="30621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8" name="Google Shape;788;p57"/>
          <p:cNvSpPr/>
          <p:nvPr/>
        </p:nvSpPr>
        <p:spPr>
          <a:xfrm rot="7203796">
            <a:off x="3193847" y="3650466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9" name="Google Shape;789;p57"/>
          <p:cNvSpPr/>
          <p:nvPr/>
        </p:nvSpPr>
        <p:spPr>
          <a:xfrm rot="7203796">
            <a:off x="2839041" y="3740189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0" name="Google Shape;790;p57"/>
          <p:cNvSpPr/>
          <p:nvPr/>
        </p:nvSpPr>
        <p:spPr>
          <a:xfrm rot="7203796">
            <a:off x="3000172" y="4171365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1" name="Google Shape;791;p57"/>
          <p:cNvSpPr/>
          <p:nvPr/>
        </p:nvSpPr>
        <p:spPr>
          <a:xfrm rot="7203796">
            <a:off x="2822374" y="3997716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2" name="Google Shape;792;p57"/>
          <p:cNvSpPr/>
          <p:nvPr/>
        </p:nvSpPr>
        <p:spPr>
          <a:xfrm rot="7203796">
            <a:off x="2588595" y="3784749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3" name="Google Shape;793;p57"/>
          <p:cNvSpPr/>
          <p:nvPr/>
        </p:nvSpPr>
        <p:spPr>
          <a:xfrm rot="7203796">
            <a:off x="3137502" y="3934381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4" name="Google Shape;794;p57"/>
          <p:cNvSpPr txBox="1"/>
          <p:nvPr/>
        </p:nvSpPr>
        <p:spPr>
          <a:xfrm>
            <a:off x="7808475" y="1877400"/>
            <a:ext cx="1178100" cy="572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FEMALE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95" name="Google Shape;795;p57"/>
          <p:cNvSpPr/>
          <p:nvPr/>
        </p:nvSpPr>
        <p:spPr>
          <a:xfrm rot="7203796">
            <a:off x="7946194" y="19753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6" name="Google Shape;796;p57"/>
          <p:cNvSpPr/>
          <p:nvPr/>
        </p:nvSpPr>
        <p:spPr>
          <a:xfrm>
            <a:off x="7946200" y="22452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97" name="Google Shape;797;p57"/>
          <p:cNvCxnSpPr/>
          <p:nvPr/>
        </p:nvCxnSpPr>
        <p:spPr>
          <a:xfrm>
            <a:off x="3572275" y="1852850"/>
            <a:ext cx="2638500" cy="2860800"/>
          </a:xfrm>
          <a:prstGeom prst="straightConnector1">
            <a:avLst/>
          </a:prstGeom>
          <a:noFill/>
          <a:ln cap="flat" cmpd="sng" w="28575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798" name="Google Shape;798;p57"/>
          <p:cNvCxnSpPr/>
          <p:nvPr/>
        </p:nvCxnSpPr>
        <p:spPr>
          <a:xfrm>
            <a:off x="4261550" y="1860250"/>
            <a:ext cx="1363800" cy="2853300"/>
          </a:xfrm>
          <a:prstGeom prst="straightConnector1">
            <a:avLst/>
          </a:prstGeom>
          <a:noFill/>
          <a:ln cap="flat" cmpd="sng" w="28575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799" name="Google Shape;799;p57"/>
          <p:cNvCxnSpPr/>
          <p:nvPr/>
        </p:nvCxnSpPr>
        <p:spPr>
          <a:xfrm flipH="1">
            <a:off x="4209725" y="1860100"/>
            <a:ext cx="718800" cy="2838600"/>
          </a:xfrm>
          <a:prstGeom prst="straightConnector1">
            <a:avLst/>
          </a:prstGeom>
          <a:noFill/>
          <a:ln cap="flat" cmpd="sng" w="28575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58"/>
          <p:cNvSpPr/>
          <p:nvPr/>
        </p:nvSpPr>
        <p:spPr>
          <a:xfrm>
            <a:off x="2239625" y="1847950"/>
            <a:ext cx="5006400" cy="28566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5" name="Google Shape;805;p5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06" name="Google Shape;806;p58"/>
          <p:cNvSpPr txBox="1"/>
          <p:nvPr>
            <p:ph idx="1" type="body"/>
          </p:nvPr>
        </p:nvSpPr>
        <p:spPr>
          <a:xfrm>
            <a:off x="311700" y="1152475"/>
            <a:ext cx="8684100" cy="9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Choose to maximize margins: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807" name="Google Shape;807;p5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808" name="Google Shape;808;p5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809" name="Google Shape;809;p58"/>
          <p:cNvSpPr txBox="1"/>
          <p:nvPr/>
        </p:nvSpPr>
        <p:spPr>
          <a:xfrm>
            <a:off x="4076525" y="4704550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WEIGHT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10" name="Google Shape;810;p58"/>
          <p:cNvSpPr txBox="1"/>
          <p:nvPr/>
        </p:nvSpPr>
        <p:spPr>
          <a:xfrm>
            <a:off x="864350" y="2913300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HEIGHT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11" name="Google Shape;811;p58"/>
          <p:cNvSpPr/>
          <p:nvPr/>
        </p:nvSpPr>
        <p:spPr>
          <a:xfrm>
            <a:off x="3224700" y="40963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2" name="Google Shape;812;p58"/>
          <p:cNvSpPr/>
          <p:nvPr/>
        </p:nvSpPr>
        <p:spPr>
          <a:xfrm>
            <a:off x="3583200" y="36863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3" name="Google Shape;813;p58"/>
          <p:cNvSpPr/>
          <p:nvPr/>
        </p:nvSpPr>
        <p:spPr>
          <a:xfrm>
            <a:off x="3669350" y="33454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4" name="Google Shape;814;p58"/>
          <p:cNvSpPr/>
          <p:nvPr/>
        </p:nvSpPr>
        <p:spPr>
          <a:xfrm>
            <a:off x="3777575" y="39490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5" name="Google Shape;815;p58"/>
          <p:cNvSpPr/>
          <p:nvPr/>
        </p:nvSpPr>
        <p:spPr>
          <a:xfrm>
            <a:off x="3282075" y="33454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6" name="Google Shape;816;p58"/>
          <p:cNvSpPr/>
          <p:nvPr/>
        </p:nvSpPr>
        <p:spPr>
          <a:xfrm>
            <a:off x="3372000" y="37547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7" name="Google Shape;817;p58"/>
          <p:cNvSpPr/>
          <p:nvPr/>
        </p:nvSpPr>
        <p:spPr>
          <a:xfrm>
            <a:off x="3924875" y="36074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8" name="Google Shape;818;p58"/>
          <p:cNvSpPr/>
          <p:nvPr/>
        </p:nvSpPr>
        <p:spPr>
          <a:xfrm>
            <a:off x="4217150" y="32518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9" name="Google Shape;819;p58"/>
          <p:cNvSpPr/>
          <p:nvPr/>
        </p:nvSpPr>
        <p:spPr>
          <a:xfrm>
            <a:off x="4156050" y="34927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0" name="Google Shape;820;p58"/>
          <p:cNvSpPr/>
          <p:nvPr/>
        </p:nvSpPr>
        <p:spPr>
          <a:xfrm>
            <a:off x="4089000" y="38017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1" name="Google Shape;821;p58"/>
          <p:cNvSpPr/>
          <p:nvPr/>
        </p:nvSpPr>
        <p:spPr>
          <a:xfrm>
            <a:off x="3943250" y="32518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2" name="Google Shape;822;p58"/>
          <p:cNvSpPr/>
          <p:nvPr/>
        </p:nvSpPr>
        <p:spPr>
          <a:xfrm>
            <a:off x="3730500" y="31045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3" name="Google Shape;823;p58"/>
          <p:cNvSpPr/>
          <p:nvPr/>
        </p:nvSpPr>
        <p:spPr>
          <a:xfrm>
            <a:off x="4987250" y="2712875"/>
            <a:ext cx="147300" cy="1473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4" name="Google Shape;824;p58"/>
          <p:cNvSpPr/>
          <p:nvPr/>
        </p:nvSpPr>
        <p:spPr>
          <a:xfrm>
            <a:off x="5261825" y="3027250"/>
            <a:ext cx="147300" cy="1473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5" name="Google Shape;825;p58"/>
          <p:cNvSpPr/>
          <p:nvPr/>
        </p:nvSpPr>
        <p:spPr>
          <a:xfrm>
            <a:off x="5261825" y="2818900"/>
            <a:ext cx="147300" cy="1473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6" name="Google Shape;826;p58"/>
          <p:cNvSpPr/>
          <p:nvPr/>
        </p:nvSpPr>
        <p:spPr>
          <a:xfrm rot="6226896">
            <a:off x="5789533" y="2222242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7" name="Google Shape;827;p58"/>
          <p:cNvSpPr/>
          <p:nvPr/>
        </p:nvSpPr>
        <p:spPr>
          <a:xfrm rot="6226896">
            <a:off x="5474169" y="2407936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8" name="Google Shape;828;p58"/>
          <p:cNvSpPr/>
          <p:nvPr/>
        </p:nvSpPr>
        <p:spPr>
          <a:xfrm rot="6226896">
            <a:off x="5749834" y="2776562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9" name="Google Shape;829;p58"/>
          <p:cNvSpPr/>
          <p:nvPr/>
        </p:nvSpPr>
        <p:spPr>
          <a:xfrm rot="6226896">
            <a:off x="5530447" y="2659790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0" name="Google Shape;830;p58"/>
          <p:cNvSpPr/>
          <p:nvPr/>
        </p:nvSpPr>
        <p:spPr>
          <a:xfrm rot="6226896">
            <a:off x="5246294" y="2520993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1" name="Google Shape;831;p58"/>
          <p:cNvSpPr/>
          <p:nvPr/>
        </p:nvSpPr>
        <p:spPr>
          <a:xfrm rot="6226896">
            <a:off x="5815134" y="2510560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2" name="Google Shape;832;p58"/>
          <p:cNvSpPr/>
          <p:nvPr/>
        </p:nvSpPr>
        <p:spPr>
          <a:xfrm rot="6226896">
            <a:off x="6008908" y="2339062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3" name="Google Shape;833;p58"/>
          <p:cNvSpPr/>
          <p:nvPr/>
        </p:nvSpPr>
        <p:spPr>
          <a:xfrm rot="7203796">
            <a:off x="6165647" y="2888466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4" name="Google Shape;834;p58"/>
          <p:cNvSpPr/>
          <p:nvPr/>
        </p:nvSpPr>
        <p:spPr>
          <a:xfrm rot="7203796">
            <a:off x="5810841" y="297818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5" name="Google Shape;835;p58"/>
          <p:cNvSpPr/>
          <p:nvPr/>
        </p:nvSpPr>
        <p:spPr>
          <a:xfrm rot="7203796">
            <a:off x="5971972" y="3409365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6" name="Google Shape;836;p58"/>
          <p:cNvSpPr/>
          <p:nvPr/>
        </p:nvSpPr>
        <p:spPr>
          <a:xfrm rot="7203796">
            <a:off x="5794174" y="3235716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7" name="Google Shape;837;p58"/>
          <p:cNvSpPr/>
          <p:nvPr/>
        </p:nvSpPr>
        <p:spPr>
          <a:xfrm rot="7203796">
            <a:off x="5560395" y="302274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8" name="Google Shape;838;p58"/>
          <p:cNvSpPr/>
          <p:nvPr/>
        </p:nvSpPr>
        <p:spPr>
          <a:xfrm rot="7203796">
            <a:off x="6109302" y="3172381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9" name="Google Shape;839;p58"/>
          <p:cNvSpPr/>
          <p:nvPr/>
        </p:nvSpPr>
        <p:spPr>
          <a:xfrm rot="7203796">
            <a:off x="6343419" y="30621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0" name="Google Shape;840;p58"/>
          <p:cNvSpPr/>
          <p:nvPr/>
        </p:nvSpPr>
        <p:spPr>
          <a:xfrm rot="7203796">
            <a:off x="3193847" y="3650466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1" name="Google Shape;841;p58"/>
          <p:cNvSpPr/>
          <p:nvPr/>
        </p:nvSpPr>
        <p:spPr>
          <a:xfrm rot="7203796">
            <a:off x="2839041" y="3740189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2" name="Google Shape;842;p58"/>
          <p:cNvSpPr/>
          <p:nvPr/>
        </p:nvSpPr>
        <p:spPr>
          <a:xfrm rot="7203796">
            <a:off x="3000172" y="4171365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3" name="Google Shape;843;p58"/>
          <p:cNvSpPr/>
          <p:nvPr/>
        </p:nvSpPr>
        <p:spPr>
          <a:xfrm rot="7203796">
            <a:off x="2822374" y="3997716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4" name="Google Shape;844;p58"/>
          <p:cNvSpPr/>
          <p:nvPr/>
        </p:nvSpPr>
        <p:spPr>
          <a:xfrm rot="7203796">
            <a:off x="2588595" y="3784749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5" name="Google Shape;845;p58"/>
          <p:cNvSpPr/>
          <p:nvPr/>
        </p:nvSpPr>
        <p:spPr>
          <a:xfrm rot="7203796">
            <a:off x="3137502" y="3934381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6" name="Google Shape;846;p58"/>
          <p:cNvSpPr txBox="1"/>
          <p:nvPr/>
        </p:nvSpPr>
        <p:spPr>
          <a:xfrm>
            <a:off x="7808475" y="1877400"/>
            <a:ext cx="1178100" cy="572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FEMALE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47" name="Google Shape;847;p58"/>
          <p:cNvSpPr/>
          <p:nvPr/>
        </p:nvSpPr>
        <p:spPr>
          <a:xfrm rot="7203796">
            <a:off x="7946194" y="19753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8" name="Google Shape;848;p58"/>
          <p:cNvSpPr/>
          <p:nvPr/>
        </p:nvSpPr>
        <p:spPr>
          <a:xfrm>
            <a:off x="7946200" y="22452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49" name="Google Shape;849;p58"/>
          <p:cNvCxnSpPr/>
          <p:nvPr/>
        </p:nvCxnSpPr>
        <p:spPr>
          <a:xfrm>
            <a:off x="3572275" y="1852850"/>
            <a:ext cx="2638500" cy="2860800"/>
          </a:xfrm>
          <a:prstGeom prst="straightConnector1">
            <a:avLst/>
          </a:prstGeom>
          <a:noFill/>
          <a:ln cap="flat" cmpd="sng" w="38100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50" name="Google Shape;850;p58"/>
          <p:cNvCxnSpPr/>
          <p:nvPr/>
        </p:nvCxnSpPr>
        <p:spPr>
          <a:xfrm>
            <a:off x="3060750" y="1865425"/>
            <a:ext cx="2571900" cy="28194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851" name="Google Shape;851;p58"/>
          <p:cNvCxnSpPr/>
          <p:nvPr/>
        </p:nvCxnSpPr>
        <p:spPr>
          <a:xfrm>
            <a:off x="4099100" y="1865425"/>
            <a:ext cx="2595900" cy="28494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5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p59"/>
          <p:cNvSpPr/>
          <p:nvPr/>
        </p:nvSpPr>
        <p:spPr>
          <a:xfrm>
            <a:off x="2239625" y="1847950"/>
            <a:ext cx="5006400" cy="28566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7" name="Google Shape;857;p5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858" name="Google Shape;858;p5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859" name="Google Shape;859;p5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860" name="Google Shape;860;p59"/>
          <p:cNvSpPr txBox="1"/>
          <p:nvPr/>
        </p:nvSpPr>
        <p:spPr>
          <a:xfrm>
            <a:off x="4076525" y="4704550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WEIGHT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61" name="Google Shape;861;p59"/>
          <p:cNvSpPr txBox="1"/>
          <p:nvPr/>
        </p:nvSpPr>
        <p:spPr>
          <a:xfrm>
            <a:off x="864350" y="2913300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HEIGHT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62" name="Google Shape;862;p59"/>
          <p:cNvSpPr/>
          <p:nvPr/>
        </p:nvSpPr>
        <p:spPr>
          <a:xfrm>
            <a:off x="3224700" y="40963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3" name="Google Shape;863;p59"/>
          <p:cNvSpPr/>
          <p:nvPr/>
        </p:nvSpPr>
        <p:spPr>
          <a:xfrm>
            <a:off x="3583200" y="36863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4" name="Google Shape;864;p59"/>
          <p:cNvSpPr/>
          <p:nvPr/>
        </p:nvSpPr>
        <p:spPr>
          <a:xfrm>
            <a:off x="3669350" y="33454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5" name="Google Shape;865;p59"/>
          <p:cNvSpPr/>
          <p:nvPr/>
        </p:nvSpPr>
        <p:spPr>
          <a:xfrm>
            <a:off x="3777575" y="39490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6" name="Google Shape;866;p59"/>
          <p:cNvSpPr/>
          <p:nvPr/>
        </p:nvSpPr>
        <p:spPr>
          <a:xfrm>
            <a:off x="3282075" y="33454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7" name="Google Shape;867;p59"/>
          <p:cNvSpPr/>
          <p:nvPr/>
        </p:nvSpPr>
        <p:spPr>
          <a:xfrm>
            <a:off x="3372000" y="37547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8" name="Google Shape;868;p59"/>
          <p:cNvSpPr/>
          <p:nvPr/>
        </p:nvSpPr>
        <p:spPr>
          <a:xfrm>
            <a:off x="3924875" y="36074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9" name="Google Shape;869;p59"/>
          <p:cNvSpPr/>
          <p:nvPr/>
        </p:nvSpPr>
        <p:spPr>
          <a:xfrm>
            <a:off x="4217150" y="32518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0" name="Google Shape;870;p59"/>
          <p:cNvSpPr/>
          <p:nvPr/>
        </p:nvSpPr>
        <p:spPr>
          <a:xfrm>
            <a:off x="4156050" y="34927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1" name="Google Shape;871;p59"/>
          <p:cNvSpPr/>
          <p:nvPr/>
        </p:nvSpPr>
        <p:spPr>
          <a:xfrm>
            <a:off x="4089000" y="38017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2" name="Google Shape;872;p59"/>
          <p:cNvSpPr/>
          <p:nvPr/>
        </p:nvSpPr>
        <p:spPr>
          <a:xfrm>
            <a:off x="3943250" y="32518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3" name="Google Shape;873;p59"/>
          <p:cNvSpPr/>
          <p:nvPr/>
        </p:nvSpPr>
        <p:spPr>
          <a:xfrm>
            <a:off x="3730500" y="31045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4" name="Google Shape;874;p59"/>
          <p:cNvSpPr/>
          <p:nvPr/>
        </p:nvSpPr>
        <p:spPr>
          <a:xfrm>
            <a:off x="4987250" y="2712875"/>
            <a:ext cx="147300" cy="1473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5" name="Google Shape;875;p59"/>
          <p:cNvSpPr/>
          <p:nvPr/>
        </p:nvSpPr>
        <p:spPr>
          <a:xfrm>
            <a:off x="5261825" y="3027250"/>
            <a:ext cx="147300" cy="1473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6" name="Google Shape;876;p59"/>
          <p:cNvSpPr/>
          <p:nvPr/>
        </p:nvSpPr>
        <p:spPr>
          <a:xfrm>
            <a:off x="5261825" y="2818900"/>
            <a:ext cx="147300" cy="1473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7" name="Google Shape;877;p59"/>
          <p:cNvSpPr/>
          <p:nvPr/>
        </p:nvSpPr>
        <p:spPr>
          <a:xfrm rot="6226896">
            <a:off x="5789533" y="2222242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8" name="Google Shape;878;p59"/>
          <p:cNvSpPr/>
          <p:nvPr/>
        </p:nvSpPr>
        <p:spPr>
          <a:xfrm rot="6226896">
            <a:off x="5474169" y="2407936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9" name="Google Shape;879;p59"/>
          <p:cNvSpPr/>
          <p:nvPr/>
        </p:nvSpPr>
        <p:spPr>
          <a:xfrm rot="6226896">
            <a:off x="5749834" y="2776562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0" name="Google Shape;880;p59"/>
          <p:cNvSpPr/>
          <p:nvPr/>
        </p:nvSpPr>
        <p:spPr>
          <a:xfrm rot="6226896">
            <a:off x="5530447" y="2659790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1" name="Google Shape;881;p59"/>
          <p:cNvSpPr/>
          <p:nvPr/>
        </p:nvSpPr>
        <p:spPr>
          <a:xfrm rot="6226896">
            <a:off x="5246294" y="2520993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2" name="Google Shape;882;p59"/>
          <p:cNvSpPr/>
          <p:nvPr/>
        </p:nvSpPr>
        <p:spPr>
          <a:xfrm rot="6226896">
            <a:off x="5815134" y="2510560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3" name="Google Shape;883;p59"/>
          <p:cNvSpPr/>
          <p:nvPr/>
        </p:nvSpPr>
        <p:spPr>
          <a:xfrm rot="6226896">
            <a:off x="6008908" y="2339062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4" name="Google Shape;884;p59"/>
          <p:cNvSpPr/>
          <p:nvPr/>
        </p:nvSpPr>
        <p:spPr>
          <a:xfrm rot="7203796">
            <a:off x="6165647" y="2888466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5" name="Google Shape;885;p59"/>
          <p:cNvSpPr/>
          <p:nvPr/>
        </p:nvSpPr>
        <p:spPr>
          <a:xfrm rot="7203796">
            <a:off x="5810841" y="297818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6" name="Google Shape;886;p59"/>
          <p:cNvSpPr/>
          <p:nvPr/>
        </p:nvSpPr>
        <p:spPr>
          <a:xfrm rot="7203796">
            <a:off x="5971972" y="3409365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7" name="Google Shape;887;p59"/>
          <p:cNvSpPr/>
          <p:nvPr/>
        </p:nvSpPr>
        <p:spPr>
          <a:xfrm rot="7203796">
            <a:off x="5794174" y="3235716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8" name="Google Shape;888;p59"/>
          <p:cNvSpPr/>
          <p:nvPr/>
        </p:nvSpPr>
        <p:spPr>
          <a:xfrm rot="7203796">
            <a:off x="5560395" y="302274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9" name="Google Shape;889;p59"/>
          <p:cNvSpPr/>
          <p:nvPr/>
        </p:nvSpPr>
        <p:spPr>
          <a:xfrm rot="7203796">
            <a:off x="6109302" y="3172381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0" name="Google Shape;890;p59"/>
          <p:cNvSpPr/>
          <p:nvPr/>
        </p:nvSpPr>
        <p:spPr>
          <a:xfrm rot="7203796">
            <a:off x="6343419" y="30621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1" name="Google Shape;891;p59"/>
          <p:cNvSpPr/>
          <p:nvPr/>
        </p:nvSpPr>
        <p:spPr>
          <a:xfrm rot="7203796">
            <a:off x="3193847" y="3650466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2" name="Google Shape;892;p59"/>
          <p:cNvSpPr/>
          <p:nvPr/>
        </p:nvSpPr>
        <p:spPr>
          <a:xfrm rot="7203796">
            <a:off x="2839041" y="3740189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3" name="Google Shape;893;p59"/>
          <p:cNvSpPr/>
          <p:nvPr/>
        </p:nvSpPr>
        <p:spPr>
          <a:xfrm rot="7203796">
            <a:off x="3000172" y="4171365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4" name="Google Shape;894;p59"/>
          <p:cNvSpPr/>
          <p:nvPr/>
        </p:nvSpPr>
        <p:spPr>
          <a:xfrm rot="7203796">
            <a:off x="2822374" y="3997716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5" name="Google Shape;895;p59"/>
          <p:cNvSpPr/>
          <p:nvPr/>
        </p:nvSpPr>
        <p:spPr>
          <a:xfrm rot="7203796">
            <a:off x="2588595" y="3784749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6" name="Google Shape;896;p59"/>
          <p:cNvSpPr/>
          <p:nvPr/>
        </p:nvSpPr>
        <p:spPr>
          <a:xfrm rot="7203796">
            <a:off x="3137502" y="3934381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7" name="Google Shape;897;p59"/>
          <p:cNvSpPr txBox="1"/>
          <p:nvPr/>
        </p:nvSpPr>
        <p:spPr>
          <a:xfrm>
            <a:off x="7808475" y="1877400"/>
            <a:ext cx="1178100" cy="572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FEMALE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98" name="Google Shape;898;p59"/>
          <p:cNvSpPr/>
          <p:nvPr/>
        </p:nvSpPr>
        <p:spPr>
          <a:xfrm rot="7203796">
            <a:off x="7946194" y="19753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9" name="Google Shape;899;p59"/>
          <p:cNvSpPr/>
          <p:nvPr/>
        </p:nvSpPr>
        <p:spPr>
          <a:xfrm>
            <a:off x="7946200" y="22452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00" name="Google Shape;900;p59"/>
          <p:cNvCxnSpPr/>
          <p:nvPr/>
        </p:nvCxnSpPr>
        <p:spPr>
          <a:xfrm>
            <a:off x="3572275" y="1852850"/>
            <a:ext cx="2638500" cy="2860800"/>
          </a:xfrm>
          <a:prstGeom prst="straightConnector1">
            <a:avLst/>
          </a:prstGeom>
          <a:noFill/>
          <a:ln cap="flat" cmpd="sng" w="38100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01" name="Google Shape;901;p59"/>
          <p:cNvSpPr/>
          <p:nvPr/>
        </p:nvSpPr>
        <p:spPr>
          <a:xfrm>
            <a:off x="2812050" y="1404200"/>
            <a:ext cx="1479300" cy="4116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2" name="Google Shape;902;p59"/>
          <p:cNvSpPr txBox="1"/>
          <p:nvPr>
            <p:ph idx="1" type="body"/>
          </p:nvPr>
        </p:nvSpPr>
        <p:spPr>
          <a:xfrm>
            <a:off x="311700" y="1152475"/>
            <a:ext cx="8684100" cy="9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Note each data point is a 2D vector: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903" name="Google Shape;903;p59"/>
          <p:cNvCxnSpPr/>
          <p:nvPr/>
        </p:nvCxnSpPr>
        <p:spPr>
          <a:xfrm>
            <a:off x="3060750" y="1865425"/>
            <a:ext cx="2571900" cy="28194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904" name="Google Shape;904;p59"/>
          <p:cNvCxnSpPr/>
          <p:nvPr/>
        </p:nvCxnSpPr>
        <p:spPr>
          <a:xfrm>
            <a:off x="4099100" y="1865425"/>
            <a:ext cx="2595900" cy="28494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60"/>
          <p:cNvSpPr/>
          <p:nvPr/>
        </p:nvSpPr>
        <p:spPr>
          <a:xfrm>
            <a:off x="2239625" y="1847950"/>
            <a:ext cx="5006400" cy="28566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0" name="Google Shape;910;p6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911" name="Google Shape;911;p6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912" name="Google Shape;912;p6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913" name="Google Shape;913;p60"/>
          <p:cNvSpPr txBox="1"/>
          <p:nvPr/>
        </p:nvSpPr>
        <p:spPr>
          <a:xfrm>
            <a:off x="4076525" y="4704550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WEIGHT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14" name="Google Shape;914;p60"/>
          <p:cNvSpPr txBox="1"/>
          <p:nvPr/>
        </p:nvSpPr>
        <p:spPr>
          <a:xfrm>
            <a:off x="864350" y="2913300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HEIGHT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15" name="Google Shape;915;p60"/>
          <p:cNvSpPr/>
          <p:nvPr/>
        </p:nvSpPr>
        <p:spPr>
          <a:xfrm>
            <a:off x="3224700" y="40963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6" name="Google Shape;916;p60"/>
          <p:cNvSpPr/>
          <p:nvPr/>
        </p:nvSpPr>
        <p:spPr>
          <a:xfrm>
            <a:off x="3583200" y="36863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7" name="Google Shape;917;p60"/>
          <p:cNvSpPr/>
          <p:nvPr/>
        </p:nvSpPr>
        <p:spPr>
          <a:xfrm>
            <a:off x="3669350" y="33454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8" name="Google Shape;918;p60"/>
          <p:cNvSpPr/>
          <p:nvPr/>
        </p:nvSpPr>
        <p:spPr>
          <a:xfrm>
            <a:off x="3777575" y="39490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9" name="Google Shape;919;p60"/>
          <p:cNvSpPr/>
          <p:nvPr/>
        </p:nvSpPr>
        <p:spPr>
          <a:xfrm>
            <a:off x="3282075" y="33454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0" name="Google Shape;920;p60"/>
          <p:cNvSpPr/>
          <p:nvPr/>
        </p:nvSpPr>
        <p:spPr>
          <a:xfrm>
            <a:off x="3372000" y="37547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1" name="Google Shape;921;p60"/>
          <p:cNvSpPr/>
          <p:nvPr/>
        </p:nvSpPr>
        <p:spPr>
          <a:xfrm>
            <a:off x="3924875" y="36074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2" name="Google Shape;922;p60"/>
          <p:cNvSpPr/>
          <p:nvPr/>
        </p:nvSpPr>
        <p:spPr>
          <a:xfrm>
            <a:off x="4217150" y="3251825"/>
            <a:ext cx="147300" cy="147300"/>
          </a:xfrm>
          <a:prstGeom prst="ellipse">
            <a:avLst/>
          </a:prstGeom>
          <a:solidFill>
            <a:srgbClr val="E6913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3" name="Google Shape;923;p60"/>
          <p:cNvSpPr/>
          <p:nvPr/>
        </p:nvSpPr>
        <p:spPr>
          <a:xfrm>
            <a:off x="4156050" y="34927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4" name="Google Shape;924;p60"/>
          <p:cNvSpPr/>
          <p:nvPr/>
        </p:nvSpPr>
        <p:spPr>
          <a:xfrm>
            <a:off x="4089000" y="38017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5" name="Google Shape;925;p60"/>
          <p:cNvSpPr/>
          <p:nvPr/>
        </p:nvSpPr>
        <p:spPr>
          <a:xfrm>
            <a:off x="3943250" y="32518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6" name="Google Shape;926;p60"/>
          <p:cNvSpPr/>
          <p:nvPr/>
        </p:nvSpPr>
        <p:spPr>
          <a:xfrm>
            <a:off x="3730500" y="31045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7" name="Google Shape;927;p60"/>
          <p:cNvSpPr/>
          <p:nvPr/>
        </p:nvSpPr>
        <p:spPr>
          <a:xfrm>
            <a:off x="4987250" y="2712875"/>
            <a:ext cx="147300" cy="147300"/>
          </a:xfrm>
          <a:prstGeom prst="ellipse">
            <a:avLst/>
          </a:prstGeom>
          <a:solidFill>
            <a:srgbClr val="E6913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8" name="Google Shape;928;p60"/>
          <p:cNvSpPr/>
          <p:nvPr/>
        </p:nvSpPr>
        <p:spPr>
          <a:xfrm>
            <a:off x="5261825" y="3027250"/>
            <a:ext cx="147300" cy="147300"/>
          </a:xfrm>
          <a:prstGeom prst="ellipse">
            <a:avLst/>
          </a:prstGeom>
          <a:solidFill>
            <a:srgbClr val="E6913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9" name="Google Shape;929;p60"/>
          <p:cNvSpPr/>
          <p:nvPr/>
        </p:nvSpPr>
        <p:spPr>
          <a:xfrm>
            <a:off x="5261825" y="2818900"/>
            <a:ext cx="147300" cy="1473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0" name="Google Shape;930;p60"/>
          <p:cNvSpPr/>
          <p:nvPr/>
        </p:nvSpPr>
        <p:spPr>
          <a:xfrm rot="6226896">
            <a:off x="5789533" y="2222242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1" name="Google Shape;931;p60"/>
          <p:cNvSpPr/>
          <p:nvPr/>
        </p:nvSpPr>
        <p:spPr>
          <a:xfrm rot="6226896">
            <a:off x="5474169" y="2407936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2" name="Google Shape;932;p60"/>
          <p:cNvSpPr/>
          <p:nvPr/>
        </p:nvSpPr>
        <p:spPr>
          <a:xfrm rot="6226896">
            <a:off x="5749834" y="2776562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3" name="Google Shape;933;p60"/>
          <p:cNvSpPr/>
          <p:nvPr/>
        </p:nvSpPr>
        <p:spPr>
          <a:xfrm rot="6226896">
            <a:off x="5530447" y="2659790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4" name="Google Shape;934;p60"/>
          <p:cNvSpPr/>
          <p:nvPr/>
        </p:nvSpPr>
        <p:spPr>
          <a:xfrm rot="6226896">
            <a:off x="5246294" y="2520993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5" name="Google Shape;935;p60"/>
          <p:cNvSpPr/>
          <p:nvPr/>
        </p:nvSpPr>
        <p:spPr>
          <a:xfrm rot="6226896">
            <a:off x="5815134" y="2510560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6" name="Google Shape;936;p60"/>
          <p:cNvSpPr/>
          <p:nvPr/>
        </p:nvSpPr>
        <p:spPr>
          <a:xfrm rot="6226896">
            <a:off x="6008908" y="2339062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7" name="Google Shape;937;p60"/>
          <p:cNvSpPr/>
          <p:nvPr/>
        </p:nvSpPr>
        <p:spPr>
          <a:xfrm rot="7203796">
            <a:off x="6165647" y="2888466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8" name="Google Shape;938;p60"/>
          <p:cNvSpPr/>
          <p:nvPr/>
        </p:nvSpPr>
        <p:spPr>
          <a:xfrm rot="7203796">
            <a:off x="5810841" y="297818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9" name="Google Shape;939;p60"/>
          <p:cNvSpPr/>
          <p:nvPr/>
        </p:nvSpPr>
        <p:spPr>
          <a:xfrm rot="7203796">
            <a:off x="5971972" y="3409365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0" name="Google Shape;940;p60"/>
          <p:cNvSpPr/>
          <p:nvPr/>
        </p:nvSpPr>
        <p:spPr>
          <a:xfrm rot="7203796">
            <a:off x="5794174" y="3235716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1" name="Google Shape;941;p60"/>
          <p:cNvSpPr/>
          <p:nvPr/>
        </p:nvSpPr>
        <p:spPr>
          <a:xfrm rot="7203796">
            <a:off x="5560395" y="302274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2" name="Google Shape;942;p60"/>
          <p:cNvSpPr/>
          <p:nvPr/>
        </p:nvSpPr>
        <p:spPr>
          <a:xfrm rot="7203796">
            <a:off x="6109302" y="3172381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3" name="Google Shape;943;p60"/>
          <p:cNvSpPr/>
          <p:nvPr/>
        </p:nvSpPr>
        <p:spPr>
          <a:xfrm rot="7203796">
            <a:off x="6343419" y="30621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4" name="Google Shape;944;p60"/>
          <p:cNvSpPr/>
          <p:nvPr/>
        </p:nvSpPr>
        <p:spPr>
          <a:xfrm rot="7203796">
            <a:off x="3193847" y="3650466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5" name="Google Shape;945;p60"/>
          <p:cNvSpPr/>
          <p:nvPr/>
        </p:nvSpPr>
        <p:spPr>
          <a:xfrm rot="7203796">
            <a:off x="2839041" y="3740189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6" name="Google Shape;946;p60"/>
          <p:cNvSpPr/>
          <p:nvPr/>
        </p:nvSpPr>
        <p:spPr>
          <a:xfrm rot="7203796">
            <a:off x="3000172" y="4171365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7" name="Google Shape;947;p60"/>
          <p:cNvSpPr/>
          <p:nvPr/>
        </p:nvSpPr>
        <p:spPr>
          <a:xfrm rot="7203796">
            <a:off x="2822374" y="3997716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8" name="Google Shape;948;p60"/>
          <p:cNvSpPr/>
          <p:nvPr/>
        </p:nvSpPr>
        <p:spPr>
          <a:xfrm rot="7203796">
            <a:off x="2588595" y="3784749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9" name="Google Shape;949;p60"/>
          <p:cNvSpPr/>
          <p:nvPr/>
        </p:nvSpPr>
        <p:spPr>
          <a:xfrm rot="7203796">
            <a:off x="3137502" y="3934381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0" name="Google Shape;950;p60"/>
          <p:cNvSpPr txBox="1"/>
          <p:nvPr/>
        </p:nvSpPr>
        <p:spPr>
          <a:xfrm>
            <a:off x="7808475" y="1877400"/>
            <a:ext cx="1178100" cy="572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FEMALE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51" name="Google Shape;951;p60"/>
          <p:cNvSpPr/>
          <p:nvPr/>
        </p:nvSpPr>
        <p:spPr>
          <a:xfrm rot="7203796">
            <a:off x="7946194" y="19753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2" name="Google Shape;952;p60"/>
          <p:cNvSpPr/>
          <p:nvPr/>
        </p:nvSpPr>
        <p:spPr>
          <a:xfrm>
            <a:off x="7946200" y="22452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53" name="Google Shape;953;p60"/>
          <p:cNvCxnSpPr/>
          <p:nvPr/>
        </p:nvCxnSpPr>
        <p:spPr>
          <a:xfrm>
            <a:off x="3572275" y="1852850"/>
            <a:ext cx="2638500" cy="2860800"/>
          </a:xfrm>
          <a:prstGeom prst="straightConnector1">
            <a:avLst/>
          </a:prstGeom>
          <a:noFill/>
          <a:ln cap="flat" cmpd="sng" w="38100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54" name="Google Shape;954;p60"/>
          <p:cNvSpPr/>
          <p:nvPr/>
        </p:nvSpPr>
        <p:spPr>
          <a:xfrm>
            <a:off x="2812050" y="1404200"/>
            <a:ext cx="1479300" cy="4116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5" name="Google Shape;955;p60"/>
          <p:cNvSpPr txBox="1"/>
          <p:nvPr>
            <p:ph idx="1" type="body"/>
          </p:nvPr>
        </p:nvSpPr>
        <p:spPr>
          <a:xfrm>
            <a:off x="311700" y="1152475"/>
            <a:ext cx="8684100" cy="9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Data points at margin “support” separator: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956" name="Google Shape;956;p60"/>
          <p:cNvCxnSpPr/>
          <p:nvPr/>
        </p:nvCxnSpPr>
        <p:spPr>
          <a:xfrm>
            <a:off x="3060750" y="1865425"/>
            <a:ext cx="2571900" cy="28194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957" name="Google Shape;957;p60"/>
          <p:cNvCxnSpPr/>
          <p:nvPr/>
        </p:nvCxnSpPr>
        <p:spPr>
          <a:xfrm>
            <a:off x="4099100" y="1865425"/>
            <a:ext cx="2595900" cy="28494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p6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63" name="Google Shape;963;p61"/>
          <p:cNvSpPr txBox="1"/>
          <p:nvPr>
            <p:ph idx="1" type="body"/>
          </p:nvPr>
        </p:nvSpPr>
        <p:spPr>
          <a:xfrm>
            <a:off x="311700" y="1152475"/>
            <a:ext cx="8684100" cy="21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What happens if classes are not perfectly separable?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964" name="Google Shape;964;p6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965" name="Google Shape;965;p6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66" name="Google Shape;966;p61"/>
          <p:cNvCxnSpPr/>
          <p:nvPr/>
        </p:nvCxnSpPr>
        <p:spPr>
          <a:xfrm>
            <a:off x="1294200" y="3193550"/>
            <a:ext cx="67191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967" name="Google Shape;967;p61"/>
          <p:cNvSpPr txBox="1"/>
          <p:nvPr/>
        </p:nvSpPr>
        <p:spPr>
          <a:xfrm>
            <a:off x="4139850" y="3589175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WEIGHT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68" name="Google Shape;968;p61"/>
          <p:cNvSpPr/>
          <p:nvPr/>
        </p:nvSpPr>
        <p:spPr>
          <a:xfrm>
            <a:off x="1799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9" name="Google Shape;969;p61"/>
          <p:cNvSpPr/>
          <p:nvPr/>
        </p:nvSpPr>
        <p:spPr>
          <a:xfrm>
            <a:off x="2180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0" name="Google Shape;970;p61"/>
          <p:cNvSpPr/>
          <p:nvPr/>
        </p:nvSpPr>
        <p:spPr>
          <a:xfrm>
            <a:off x="2561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1" name="Google Shape;971;p61"/>
          <p:cNvSpPr/>
          <p:nvPr/>
        </p:nvSpPr>
        <p:spPr>
          <a:xfrm>
            <a:off x="3323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2" name="Google Shape;972;p61"/>
          <p:cNvSpPr/>
          <p:nvPr/>
        </p:nvSpPr>
        <p:spPr>
          <a:xfrm>
            <a:off x="4007875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3" name="Google Shape;973;p61"/>
          <p:cNvSpPr/>
          <p:nvPr/>
        </p:nvSpPr>
        <p:spPr>
          <a:xfrm>
            <a:off x="60662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4" name="Google Shape;974;p61"/>
          <p:cNvSpPr/>
          <p:nvPr/>
        </p:nvSpPr>
        <p:spPr>
          <a:xfrm>
            <a:off x="65234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5" name="Google Shape;975;p61"/>
          <p:cNvSpPr/>
          <p:nvPr/>
        </p:nvSpPr>
        <p:spPr>
          <a:xfrm>
            <a:off x="69806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6" name="Google Shape;976;p61"/>
          <p:cNvSpPr/>
          <p:nvPr/>
        </p:nvSpPr>
        <p:spPr>
          <a:xfrm>
            <a:off x="73616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7" name="Google Shape;977;p61"/>
          <p:cNvSpPr/>
          <p:nvPr/>
        </p:nvSpPr>
        <p:spPr>
          <a:xfrm>
            <a:off x="57614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8" name="Google Shape;978;p61"/>
          <p:cNvSpPr txBox="1"/>
          <p:nvPr/>
        </p:nvSpPr>
        <p:spPr>
          <a:xfrm>
            <a:off x="7656075" y="4163400"/>
            <a:ext cx="1178100" cy="572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FEMALE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79" name="Google Shape;979;p61"/>
          <p:cNvSpPr/>
          <p:nvPr/>
        </p:nvSpPr>
        <p:spPr>
          <a:xfrm rot="7203796">
            <a:off x="7793794" y="42613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0" name="Google Shape;980;p61"/>
          <p:cNvSpPr/>
          <p:nvPr/>
        </p:nvSpPr>
        <p:spPr>
          <a:xfrm>
            <a:off x="7793800" y="45312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1" name="Google Shape;981;p61"/>
          <p:cNvSpPr/>
          <p:nvPr/>
        </p:nvSpPr>
        <p:spPr>
          <a:xfrm>
            <a:off x="3717525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2" name="Google Shape;982;p61"/>
          <p:cNvSpPr/>
          <p:nvPr/>
        </p:nvSpPr>
        <p:spPr>
          <a:xfrm rot="3401068">
            <a:off x="3276835" y="2672069"/>
            <a:ext cx="585526" cy="205354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3" name="Google Shape;983;p61"/>
          <p:cNvSpPr/>
          <p:nvPr/>
        </p:nvSpPr>
        <p:spPr>
          <a:xfrm rot="7607614">
            <a:off x="4076834" y="2672004"/>
            <a:ext cx="585541" cy="205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/>
          <p:nvPr>
            <p:ph type="ctrTitle"/>
          </p:nvPr>
        </p:nvSpPr>
        <p:spPr>
          <a:xfrm>
            <a:off x="311700" y="439775"/>
            <a:ext cx="8520600" cy="259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Let’s get started!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87" name="Google Shape;87;p1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88" name="Google Shape;88;p1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7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Google Shape;988;p6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89" name="Google Shape;989;p62"/>
          <p:cNvSpPr txBox="1"/>
          <p:nvPr>
            <p:ph idx="1" type="body"/>
          </p:nvPr>
        </p:nvSpPr>
        <p:spPr>
          <a:xfrm>
            <a:off x="311700" y="1152475"/>
            <a:ext cx="8684100" cy="21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are not be able to separate without allowing for misclassifications.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990" name="Google Shape;990;p6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991" name="Google Shape;991;p6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92" name="Google Shape;992;p62"/>
          <p:cNvCxnSpPr/>
          <p:nvPr/>
        </p:nvCxnSpPr>
        <p:spPr>
          <a:xfrm>
            <a:off x="1294200" y="3193550"/>
            <a:ext cx="67191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993" name="Google Shape;993;p62"/>
          <p:cNvSpPr txBox="1"/>
          <p:nvPr/>
        </p:nvSpPr>
        <p:spPr>
          <a:xfrm>
            <a:off x="4139850" y="3589175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WEIGHT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94" name="Google Shape;994;p62"/>
          <p:cNvSpPr/>
          <p:nvPr/>
        </p:nvSpPr>
        <p:spPr>
          <a:xfrm>
            <a:off x="1799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5" name="Google Shape;995;p62"/>
          <p:cNvSpPr/>
          <p:nvPr/>
        </p:nvSpPr>
        <p:spPr>
          <a:xfrm>
            <a:off x="2180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6" name="Google Shape;996;p62"/>
          <p:cNvSpPr/>
          <p:nvPr/>
        </p:nvSpPr>
        <p:spPr>
          <a:xfrm>
            <a:off x="2561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7" name="Google Shape;997;p62"/>
          <p:cNvSpPr/>
          <p:nvPr/>
        </p:nvSpPr>
        <p:spPr>
          <a:xfrm>
            <a:off x="3323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8" name="Google Shape;998;p62"/>
          <p:cNvSpPr/>
          <p:nvPr/>
        </p:nvSpPr>
        <p:spPr>
          <a:xfrm>
            <a:off x="4007875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9" name="Google Shape;999;p62"/>
          <p:cNvSpPr/>
          <p:nvPr/>
        </p:nvSpPr>
        <p:spPr>
          <a:xfrm>
            <a:off x="60662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0" name="Google Shape;1000;p62"/>
          <p:cNvSpPr/>
          <p:nvPr/>
        </p:nvSpPr>
        <p:spPr>
          <a:xfrm>
            <a:off x="65234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1" name="Google Shape;1001;p62"/>
          <p:cNvSpPr/>
          <p:nvPr/>
        </p:nvSpPr>
        <p:spPr>
          <a:xfrm>
            <a:off x="69806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2" name="Google Shape;1002;p62"/>
          <p:cNvSpPr/>
          <p:nvPr/>
        </p:nvSpPr>
        <p:spPr>
          <a:xfrm>
            <a:off x="73616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3" name="Google Shape;1003;p62"/>
          <p:cNvSpPr/>
          <p:nvPr/>
        </p:nvSpPr>
        <p:spPr>
          <a:xfrm>
            <a:off x="57614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4" name="Google Shape;1004;p62"/>
          <p:cNvSpPr txBox="1"/>
          <p:nvPr/>
        </p:nvSpPr>
        <p:spPr>
          <a:xfrm>
            <a:off x="7656075" y="4163400"/>
            <a:ext cx="1178100" cy="572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FEMALE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05" name="Google Shape;1005;p62"/>
          <p:cNvSpPr/>
          <p:nvPr/>
        </p:nvSpPr>
        <p:spPr>
          <a:xfrm rot="7203796">
            <a:off x="7793794" y="42613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6" name="Google Shape;1006;p62"/>
          <p:cNvSpPr/>
          <p:nvPr/>
        </p:nvSpPr>
        <p:spPr>
          <a:xfrm>
            <a:off x="7793800" y="45312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7" name="Google Shape;1007;p62"/>
          <p:cNvSpPr/>
          <p:nvPr/>
        </p:nvSpPr>
        <p:spPr>
          <a:xfrm>
            <a:off x="3717525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08" name="Google Shape;1008;p62"/>
          <p:cNvCxnSpPr/>
          <p:nvPr/>
        </p:nvCxnSpPr>
        <p:spPr>
          <a:xfrm>
            <a:off x="3674300" y="2834100"/>
            <a:ext cx="0" cy="669900"/>
          </a:xfrm>
          <a:prstGeom prst="straightConnector1">
            <a:avLst/>
          </a:prstGeom>
          <a:noFill/>
          <a:ln cap="flat" cmpd="sng" w="76200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09" name="Google Shape;1009;p62"/>
          <p:cNvSpPr/>
          <p:nvPr/>
        </p:nvSpPr>
        <p:spPr>
          <a:xfrm rot="8100000">
            <a:off x="4138610" y="2756575"/>
            <a:ext cx="585484" cy="205344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3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p6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15" name="Google Shape;1015;p63"/>
          <p:cNvSpPr txBox="1"/>
          <p:nvPr>
            <p:ph idx="1" type="body"/>
          </p:nvPr>
        </p:nvSpPr>
        <p:spPr>
          <a:xfrm>
            <a:off x="311700" y="1152475"/>
            <a:ext cx="8684100" cy="21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are not be able to separate without allowing for misclassifications.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016" name="Google Shape;1016;p6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017" name="Google Shape;1017;p6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18" name="Google Shape;1018;p63"/>
          <p:cNvCxnSpPr/>
          <p:nvPr/>
        </p:nvCxnSpPr>
        <p:spPr>
          <a:xfrm>
            <a:off x="1294200" y="3193550"/>
            <a:ext cx="67191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1019" name="Google Shape;1019;p63"/>
          <p:cNvSpPr txBox="1"/>
          <p:nvPr/>
        </p:nvSpPr>
        <p:spPr>
          <a:xfrm>
            <a:off x="4139850" y="3589175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WEIGHT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20" name="Google Shape;1020;p63"/>
          <p:cNvSpPr/>
          <p:nvPr/>
        </p:nvSpPr>
        <p:spPr>
          <a:xfrm>
            <a:off x="1799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1" name="Google Shape;1021;p63"/>
          <p:cNvSpPr/>
          <p:nvPr/>
        </p:nvSpPr>
        <p:spPr>
          <a:xfrm>
            <a:off x="2180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2" name="Google Shape;1022;p63"/>
          <p:cNvSpPr/>
          <p:nvPr/>
        </p:nvSpPr>
        <p:spPr>
          <a:xfrm>
            <a:off x="2561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3" name="Google Shape;1023;p63"/>
          <p:cNvSpPr/>
          <p:nvPr/>
        </p:nvSpPr>
        <p:spPr>
          <a:xfrm>
            <a:off x="3323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4" name="Google Shape;1024;p63"/>
          <p:cNvSpPr/>
          <p:nvPr/>
        </p:nvSpPr>
        <p:spPr>
          <a:xfrm>
            <a:off x="4007875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5" name="Google Shape;1025;p63"/>
          <p:cNvSpPr/>
          <p:nvPr/>
        </p:nvSpPr>
        <p:spPr>
          <a:xfrm>
            <a:off x="60662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6" name="Google Shape;1026;p63"/>
          <p:cNvSpPr/>
          <p:nvPr/>
        </p:nvSpPr>
        <p:spPr>
          <a:xfrm>
            <a:off x="65234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7" name="Google Shape;1027;p63"/>
          <p:cNvSpPr/>
          <p:nvPr/>
        </p:nvSpPr>
        <p:spPr>
          <a:xfrm>
            <a:off x="69806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8" name="Google Shape;1028;p63"/>
          <p:cNvSpPr/>
          <p:nvPr/>
        </p:nvSpPr>
        <p:spPr>
          <a:xfrm>
            <a:off x="73616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9" name="Google Shape;1029;p63"/>
          <p:cNvSpPr/>
          <p:nvPr/>
        </p:nvSpPr>
        <p:spPr>
          <a:xfrm>
            <a:off x="57614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0" name="Google Shape;1030;p63"/>
          <p:cNvSpPr txBox="1"/>
          <p:nvPr/>
        </p:nvSpPr>
        <p:spPr>
          <a:xfrm>
            <a:off x="7656075" y="4163400"/>
            <a:ext cx="1178100" cy="572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FEMALE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31" name="Google Shape;1031;p63"/>
          <p:cNvSpPr/>
          <p:nvPr/>
        </p:nvSpPr>
        <p:spPr>
          <a:xfrm rot="7203796">
            <a:off x="7793794" y="42613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2" name="Google Shape;1032;p63"/>
          <p:cNvSpPr/>
          <p:nvPr/>
        </p:nvSpPr>
        <p:spPr>
          <a:xfrm>
            <a:off x="7793800" y="45312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3" name="Google Shape;1033;p63"/>
          <p:cNvSpPr/>
          <p:nvPr/>
        </p:nvSpPr>
        <p:spPr>
          <a:xfrm>
            <a:off x="3717525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34" name="Google Shape;1034;p63"/>
          <p:cNvCxnSpPr/>
          <p:nvPr/>
        </p:nvCxnSpPr>
        <p:spPr>
          <a:xfrm>
            <a:off x="4806150" y="2822025"/>
            <a:ext cx="0" cy="669900"/>
          </a:xfrm>
          <a:prstGeom prst="straightConnector1">
            <a:avLst/>
          </a:prstGeom>
          <a:noFill/>
          <a:ln cap="flat" cmpd="sng" w="76200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35" name="Google Shape;1035;p63"/>
          <p:cNvSpPr/>
          <p:nvPr/>
        </p:nvSpPr>
        <p:spPr>
          <a:xfrm rot="3936861">
            <a:off x="3390445" y="2664011"/>
            <a:ext cx="585647" cy="205279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9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Google Shape;1040;p6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41" name="Google Shape;1041;p64"/>
          <p:cNvSpPr txBox="1"/>
          <p:nvPr>
            <p:ph idx="1" type="body"/>
          </p:nvPr>
        </p:nvSpPr>
        <p:spPr>
          <a:xfrm>
            <a:off x="311700" y="1152475"/>
            <a:ext cx="8684100" cy="21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will have a bias-variance trade-off depending where we place this separator: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042" name="Google Shape;1042;p6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043" name="Google Shape;1043;p6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44" name="Google Shape;1044;p64"/>
          <p:cNvCxnSpPr/>
          <p:nvPr/>
        </p:nvCxnSpPr>
        <p:spPr>
          <a:xfrm>
            <a:off x="1294200" y="3193550"/>
            <a:ext cx="67191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1045" name="Google Shape;1045;p64"/>
          <p:cNvSpPr txBox="1"/>
          <p:nvPr/>
        </p:nvSpPr>
        <p:spPr>
          <a:xfrm>
            <a:off x="4139850" y="3589175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WEIGHT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46" name="Google Shape;1046;p64"/>
          <p:cNvSpPr/>
          <p:nvPr/>
        </p:nvSpPr>
        <p:spPr>
          <a:xfrm>
            <a:off x="1799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7" name="Google Shape;1047;p64"/>
          <p:cNvSpPr/>
          <p:nvPr/>
        </p:nvSpPr>
        <p:spPr>
          <a:xfrm>
            <a:off x="2180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8" name="Google Shape;1048;p64"/>
          <p:cNvSpPr/>
          <p:nvPr/>
        </p:nvSpPr>
        <p:spPr>
          <a:xfrm>
            <a:off x="2561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9" name="Google Shape;1049;p64"/>
          <p:cNvSpPr/>
          <p:nvPr/>
        </p:nvSpPr>
        <p:spPr>
          <a:xfrm>
            <a:off x="3323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0" name="Google Shape;1050;p64"/>
          <p:cNvSpPr/>
          <p:nvPr/>
        </p:nvSpPr>
        <p:spPr>
          <a:xfrm>
            <a:off x="4007875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1" name="Google Shape;1051;p64"/>
          <p:cNvSpPr/>
          <p:nvPr/>
        </p:nvSpPr>
        <p:spPr>
          <a:xfrm>
            <a:off x="60662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2" name="Google Shape;1052;p64"/>
          <p:cNvSpPr/>
          <p:nvPr/>
        </p:nvSpPr>
        <p:spPr>
          <a:xfrm>
            <a:off x="65234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3" name="Google Shape;1053;p64"/>
          <p:cNvSpPr/>
          <p:nvPr/>
        </p:nvSpPr>
        <p:spPr>
          <a:xfrm>
            <a:off x="69806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4" name="Google Shape;1054;p64"/>
          <p:cNvSpPr/>
          <p:nvPr/>
        </p:nvSpPr>
        <p:spPr>
          <a:xfrm>
            <a:off x="73616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5" name="Google Shape;1055;p64"/>
          <p:cNvSpPr/>
          <p:nvPr/>
        </p:nvSpPr>
        <p:spPr>
          <a:xfrm>
            <a:off x="57614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6" name="Google Shape;1056;p64"/>
          <p:cNvSpPr txBox="1"/>
          <p:nvPr/>
        </p:nvSpPr>
        <p:spPr>
          <a:xfrm>
            <a:off x="7656075" y="4163400"/>
            <a:ext cx="1178100" cy="572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FEMALE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57" name="Google Shape;1057;p64"/>
          <p:cNvSpPr/>
          <p:nvPr/>
        </p:nvSpPr>
        <p:spPr>
          <a:xfrm rot="7203796">
            <a:off x="7793794" y="42613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8" name="Google Shape;1058;p64"/>
          <p:cNvSpPr/>
          <p:nvPr/>
        </p:nvSpPr>
        <p:spPr>
          <a:xfrm>
            <a:off x="7793800" y="45312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9" name="Google Shape;1059;p64"/>
          <p:cNvSpPr/>
          <p:nvPr/>
        </p:nvSpPr>
        <p:spPr>
          <a:xfrm>
            <a:off x="3717525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60" name="Google Shape;1060;p64"/>
          <p:cNvCxnSpPr/>
          <p:nvPr/>
        </p:nvCxnSpPr>
        <p:spPr>
          <a:xfrm>
            <a:off x="4806150" y="2822025"/>
            <a:ext cx="0" cy="669900"/>
          </a:xfrm>
          <a:prstGeom prst="straightConnector1">
            <a:avLst/>
          </a:prstGeom>
          <a:noFill/>
          <a:ln cap="flat" cmpd="sng" w="76200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4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Google Shape;1065;p65"/>
          <p:cNvSpPr/>
          <p:nvPr/>
        </p:nvSpPr>
        <p:spPr>
          <a:xfrm>
            <a:off x="4828100" y="2831350"/>
            <a:ext cx="2938800" cy="6606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6" name="Google Shape;1066;p65"/>
          <p:cNvSpPr/>
          <p:nvPr/>
        </p:nvSpPr>
        <p:spPr>
          <a:xfrm>
            <a:off x="1551500" y="2831350"/>
            <a:ext cx="3217800" cy="6606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7" name="Google Shape;1067;p6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68" name="Google Shape;1068;p65"/>
          <p:cNvSpPr txBox="1"/>
          <p:nvPr>
            <p:ph idx="1" type="body"/>
          </p:nvPr>
        </p:nvSpPr>
        <p:spPr>
          <a:xfrm>
            <a:off x="311700" y="1152475"/>
            <a:ext cx="8684100" cy="21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For one feature this classifier creates ranges for male and female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069" name="Google Shape;1069;p6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070" name="Google Shape;1070;p6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71" name="Google Shape;1071;p65"/>
          <p:cNvCxnSpPr/>
          <p:nvPr/>
        </p:nvCxnSpPr>
        <p:spPr>
          <a:xfrm>
            <a:off x="1294200" y="3193550"/>
            <a:ext cx="67191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1072" name="Google Shape;1072;p65"/>
          <p:cNvSpPr txBox="1"/>
          <p:nvPr/>
        </p:nvSpPr>
        <p:spPr>
          <a:xfrm>
            <a:off x="4139850" y="3589175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WEIGHT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73" name="Google Shape;1073;p65"/>
          <p:cNvSpPr/>
          <p:nvPr/>
        </p:nvSpPr>
        <p:spPr>
          <a:xfrm>
            <a:off x="1799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4" name="Google Shape;1074;p65"/>
          <p:cNvSpPr/>
          <p:nvPr/>
        </p:nvSpPr>
        <p:spPr>
          <a:xfrm>
            <a:off x="2180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5" name="Google Shape;1075;p65"/>
          <p:cNvSpPr/>
          <p:nvPr/>
        </p:nvSpPr>
        <p:spPr>
          <a:xfrm>
            <a:off x="2561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6" name="Google Shape;1076;p65"/>
          <p:cNvSpPr/>
          <p:nvPr/>
        </p:nvSpPr>
        <p:spPr>
          <a:xfrm>
            <a:off x="3323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7" name="Google Shape;1077;p65"/>
          <p:cNvSpPr/>
          <p:nvPr/>
        </p:nvSpPr>
        <p:spPr>
          <a:xfrm>
            <a:off x="4007875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8" name="Google Shape;1078;p65"/>
          <p:cNvSpPr/>
          <p:nvPr/>
        </p:nvSpPr>
        <p:spPr>
          <a:xfrm>
            <a:off x="60662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9" name="Google Shape;1079;p65"/>
          <p:cNvSpPr/>
          <p:nvPr/>
        </p:nvSpPr>
        <p:spPr>
          <a:xfrm>
            <a:off x="65234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0" name="Google Shape;1080;p65"/>
          <p:cNvSpPr/>
          <p:nvPr/>
        </p:nvSpPr>
        <p:spPr>
          <a:xfrm>
            <a:off x="69806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1" name="Google Shape;1081;p65"/>
          <p:cNvSpPr/>
          <p:nvPr/>
        </p:nvSpPr>
        <p:spPr>
          <a:xfrm>
            <a:off x="73616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2" name="Google Shape;1082;p65"/>
          <p:cNvSpPr/>
          <p:nvPr/>
        </p:nvSpPr>
        <p:spPr>
          <a:xfrm>
            <a:off x="57614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3" name="Google Shape;1083;p65"/>
          <p:cNvSpPr txBox="1"/>
          <p:nvPr/>
        </p:nvSpPr>
        <p:spPr>
          <a:xfrm>
            <a:off x="7656075" y="4163400"/>
            <a:ext cx="1178100" cy="572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FEMALE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84" name="Google Shape;1084;p65"/>
          <p:cNvSpPr/>
          <p:nvPr/>
        </p:nvSpPr>
        <p:spPr>
          <a:xfrm rot="7203796">
            <a:off x="7793794" y="42613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5" name="Google Shape;1085;p65"/>
          <p:cNvSpPr/>
          <p:nvPr/>
        </p:nvSpPr>
        <p:spPr>
          <a:xfrm>
            <a:off x="7793800" y="45312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6" name="Google Shape;1086;p65"/>
          <p:cNvSpPr/>
          <p:nvPr/>
        </p:nvSpPr>
        <p:spPr>
          <a:xfrm>
            <a:off x="3717525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87" name="Google Shape;1087;p65"/>
          <p:cNvCxnSpPr/>
          <p:nvPr/>
        </p:nvCxnSpPr>
        <p:spPr>
          <a:xfrm>
            <a:off x="4806150" y="2822025"/>
            <a:ext cx="0" cy="669900"/>
          </a:xfrm>
          <a:prstGeom prst="straightConnector1">
            <a:avLst/>
          </a:prstGeom>
          <a:noFill/>
          <a:ln cap="flat" cmpd="sng" w="76200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p66"/>
          <p:cNvSpPr/>
          <p:nvPr/>
        </p:nvSpPr>
        <p:spPr>
          <a:xfrm>
            <a:off x="3688600" y="2831350"/>
            <a:ext cx="4078200" cy="6606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3" name="Google Shape;1093;p66"/>
          <p:cNvSpPr/>
          <p:nvPr/>
        </p:nvSpPr>
        <p:spPr>
          <a:xfrm>
            <a:off x="1551500" y="2831350"/>
            <a:ext cx="2111100" cy="6606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4" name="Google Shape;1094;p6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95" name="Google Shape;1095;p66"/>
          <p:cNvSpPr txBox="1"/>
          <p:nvPr>
            <p:ph idx="1" type="body"/>
          </p:nvPr>
        </p:nvSpPr>
        <p:spPr>
          <a:xfrm>
            <a:off x="311700" y="1152475"/>
            <a:ext cx="8684100" cy="21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This fit only misclassified one female training point as male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096" name="Google Shape;1096;p6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097" name="Google Shape;1097;p6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98" name="Google Shape;1098;p66"/>
          <p:cNvCxnSpPr/>
          <p:nvPr/>
        </p:nvCxnSpPr>
        <p:spPr>
          <a:xfrm>
            <a:off x="1294200" y="3193550"/>
            <a:ext cx="67191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1099" name="Google Shape;1099;p66"/>
          <p:cNvSpPr txBox="1"/>
          <p:nvPr/>
        </p:nvSpPr>
        <p:spPr>
          <a:xfrm>
            <a:off x="4139850" y="3589175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WEIGHT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00" name="Google Shape;1100;p66"/>
          <p:cNvSpPr/>
          <p:nvPr/>
        </p:nvSpPr>
        <p:spPr>
          <a:xfrm>
            <a:off x="1799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1" name="Google Shape;1101;p66"/>
          <p:cNvSpPr/>
          <p:nvPr/>
        </p:nvSpPr>
        <p:spPr>
          <a:xfrm>
            <a:off x="2180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2" name="Google Shape;1102;p66"/>
          <p:cNvSpPr/>
          <p:nvPr/>
        </p:nvSpPr>
        <p:spPr>
          <a:xfrm>
            <a:off x="2561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3" name="Google Shape;1103;p66"/>
          <p:cNvSpPr/>
          <p:nvPr/>
        </p:nvSpPr>
        <p:spPr>
          <a:xfrm>
            <a:off x="3323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4" name="Google Shape;1104;p66"/>
          <p:cNvSpPr/>
          <p:nvPr/>
        </p:nvSpPr>
        <p:spPr>
          <a:xfrm>
            <a:off x="4007875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5" name="Google Shape;1105;p66"/>
          <p:cNvSpPr/>
          <p:nvPr/>
        </p:nvSpPr>
        <p:spPr>
          <a:xfrm>
            <a:off x="60662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6" name="Google Shape;1106;p66"/>
          <p:cNvSpPr/>
          <p:nvPr/>
        </p:nvSpPr>
        <p:spPr>
          <a:xfrm>
            <a:off x="65234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7" name="Google Shape;1107;p66"/>
          <p:cNvSpPr/>
          <p:nvPr/>
        </p:nvSpPr>
        <p:spPr>
          <a:xfrm>
            <a:off x="69806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8" name="Google Shape;1108;p66"/>
          <p:cNvSpPr/>
          <p:nvPr/>
        </p:nvSpPr>
        <p:spPr>
          <a:xfrm>
            <a:off x="73616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9" name="Google Shape;1109;p66"/>
          <p:cNvSpPr/>
          <p:nvPr/>
        </p:nvSpPr>
        <p:spPr>
          <a:xfrm>
            <a:off x="57614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0" name="Google Shape;1110;p66"/>
          <p:cNvSpPr txBox="1"/>
          <p:nvPr/>
        </p:nvSpPr>
        <p:spPr>
          <a:xfrm>
            <a:off x="7656075" y="4163400"/>
            <a:ext cx="1178100" cy="572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FEMALE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11" name="Google Shape;1111;p66"/>
          <p:cNvSpPr/>
          <p:nvPr/>
        </p:nvSpPr>
        <p:spPr>
          <a:xfrm rot="7203796">
            <a:off x="7793794" y="42613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2" name="Google Shape;1112;p66"/>
          <p:cNvSpPr/>
          <p:nvPr/>
        </p:nvSpPr>
        <p:spPr>
          <a:xfrm>
            <a:off x="7793800" y="45312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3" name="Google Shape;1113;p66"/>
          <p:cNvSpPr/>
          <p:nvPr/>
        </p:nvSpPr>
        <p:spPr>
          <a:xfrm>
            <a:off x="3717525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14" name="Google Shape;1114;p66"/>
          <p:cNvCxnSpPr/>
          <p:nvPr/>
        </p:nvCxnSpPr>
        <p:spPr>
          <a:xfrm>
            <a:off x="3648213" y="2826700"/>
            <a:ext cx="0" cy="669900"/>
          </a:xfrm>
          <a:prstGeom prst="straightConnector1">
            <a:avLst/>
          </a:prstGeom>
          <a:noFill/>
          <a:ln cap="flat" cmpd="sng" w="76200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8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Google Shape;1119;p67"/>
          <p:cNvSpPr/>
          <p:nvPr/>
        </p:nvSpPr>
        <p:spPr>
          <a:xfrm>
            <a:off x="3688600" y="2831350"/>
            <a:ext cx="4078200" cy="6606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0" name="Google Shape;1120;p67"/>
          <p:cNvSpPr/>
          <p:nvPr/>
        </p:nvSpPr>
        <p:spPr>
          <a:xfrm>
            <a:off x="1551500" y="2831350"/>
            <a:ext cx="2111100" cy="6606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1" name="Google Shape;1121;p6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22" name="Google Shape;1122;p67"/>
          <p:cNvSpPr txBox="1"/>
          <p:nvPr>
            <p:ph idx="1" type="body"/>
          </p:nvPr>
        </p:nvSpPr>
        <p:spPr>
          <a:xfrm>
            <a:off x="311700" y="1152475"/>
            <a:ext cx="8684100" cy="21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This looks like a high variance fit to training data, picking too much noise from Female: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123" name="Google Shape;1123;p6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124" name="Google Shape;1124;p6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25" name="Google Shape;1125;p67"/>
          <p:cNvCxnSpPr/>
          <p:nvPr/>
        </p:nvCxnSpPr>
        <p:spPr>
          <a:xfrm>
            <a:off x="1294200" y="3193550"/>
            <a:ext cx="67191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1126" name="Google Shape;1126;p67"/>
          <p:cNvSpPr txBox="1"/>
          <p:nvPr/>
        </p:nvSpPr>
        <p:spPr>
          <a:xfrm>
            <a:off x="4139850" y="3589175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WEIGHT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27" name="Google Shape;1127;p67"/>
          <p:cNvSpPr/>
          <p:nvPr/>
        </p:nvSpPr>
        <p:spPr>
          <a:xfrm>
            <a:off x="1799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8" name="Google Shape;1128;p67"/>
          <p:cNvSpPr/>
          <p:nvPr/>
        </p:nvSpPr>
        <p:spPr>
          <a:xfrm>
            <a:off x="2180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9" name="Google Shape;1129;p67"/>
          <p:cNvSpPr/>
          <p:nvPr/>
        </p:nvSpPr>
        <p:spPr>
          <a:xfrm>
            <a:off x="2561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0" name="Google Shape;1130;p67"/>
          <p:cNvSpPr/>
          <p:nvPr/>
        </p:nvSpPr>
        <p:spPr>
          <a:xfrm>
            <a:off x="3323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1" name="Google Shape;1131;p67"/>
          <p:cNvSpPr/>
          <p:nvPr/>
        </p:nvSpPr>
        <p:spPr>
          <a:xfrm>
            <a:off x="4007875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2" name="Google Shape;1132;p67"/>
          <p:cNvSpPr/>
          <p:nvPr/>
        </p:nvSpPr>
        <p:spPr>
          <a:xfrm>
            <a:off x="60662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3" name="Google Shape;1133;p67"/>
          <p:cNvSpPr/>
          <p:nvPr/>
        </p:nvSpPr>
        <p:spPr>
          <a:xfrm>
            <a:off x="65234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4" name="Google Shape;1134;p67"/>
          <p:cNvSpPr/>
          <p:nvPr/>
        </p:nvSpPr>
        <p:spPr>
          <a:xfrm>
            <a:off x="69806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5" name="Google Shape;1135;p67"/>
          <p:cNvSpPr/>
          <p:nvPr/>
        </p:nvSpPr>
        <p:spPr>
          <a:xfrm>
            <a:off x="73616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6" name="Google Shape;1136;p67"/>
          <p:cNvSpPr/>
          <p:nvPr/>
        </p:nvSpPr>
        <p:spPr>
          <a:xfrm>
            <a:off x="57614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7" name="Google Shape;1137;p67"/>
          <p:cNvSpPr txBox="1"/>
          <p:nvPr/>
        </p:nvSpPr>
        <p:spPr>
          <a:xfrm>
            <a:off x="7656075" y="4163400"/>
            <a:ext cx="1178100" cy="572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FEMALE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38" name="Google Shape;1138;p67"/>
          <p:cNvSpPr/>
          <p:nvPr/>
        </p:nvSpPr>
        <p:spPr>
          <a:xfrm rot="7203796">
            <a:off x="7793794" y="42613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9" name="Google Shape;1139;p67"/>
          <p:cNvSpPr/>
          <p:nvPr/>
        </p:nvSpPr>
        <p:spPr>
          <a:xfrm>
            <a:off x="7793800" y="45312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0" name="Google Shape;1140;p67"/>
          <p:cNvSpPr/>
          <p:nvPr/>
        </p:nvSpPr>
        <p:spPr>
          <a:xfrm>
            <a:off x="3717525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41" name="Google Shape;1141;p67"/>
          <p:cNvCxnSpPr/>
          <p:nvPr/>
        </p:nvCxnSpPr>
        <p:spPr>
          <a:xfrm>
            <a:off x="3648213" y="2826700"/>
            <a:ext cx="0" cy="669900"/>
          </a:xfrm>
          <a:prstGeom prst="straightConnector1">
            <a:avLst/>
          </a:prstGeom>
          <a:noFill/>
          <a:ln cap="flat" cmpd="sng" w="76200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5" name="Shape 1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" name="Google Shape;1146;p68"/>
          <p:cNvSpPr/>
          <p:nvPr/>
        </p:nvSpPr>
        <p:spPr>
          <a:xfrm>
            <a:off x="3688600" y="2831350"/>
            <a:ext cx="4078200" cy="6606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7" name="Google Shape;1147;p68"/>
          <p:cNvSpPr/>
          <p:nvPr/>
        </p:nvSpPr>
        <p:spPr>
          <a:xfrm>
            <a:off x="1551500" y="2831350"/>
            <a:ext cx="2111100" cy="6606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8" name="Google Shape;1148;p6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49" name="Google Shape;1149;p68"/>
          <p:cNvSpPr txBox="1"/>
          <p:nvPr>
            <p:ph idx="1" type="body"/>
          </p:nvPr>
        </p:nvSpPr>
        <p:spPr>
          <a:xfrm>
            <a:off x="311700" y="1152475"/>
            <a:ext cx="8684100" cy="21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 new test point close to existing female weights could get classified as male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150" name="Google Shape;1150;p6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151" name="Google Shape;1151;p6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52" name="Google Shape;1152;p68"/>
          <p:cNvCxnSpPr/>
          <p:nvPr/>
        </p:nvCxnSpPr>
        <p:spPr>
          <a:xfrm>
            <a:off x="1294200" y="3193550"/>
            <a:ext cx="67191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1153" name="Google Shape;1153;p68"/>
          <p:cNvSpPr txBox="1"/>
          <p:nvPr/>
        </p:nvSpPr>
        <p:spPr>
          <a:xfrm>
            <a:off x="4139850" y="3589175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WEIGHT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54" name="Google Shape;1154;p68"/>
          <p:cNvSpPr/>
          <p:nvPr/>
        </p:nvSpPr>
        <p:spPr>
          <a:xfrm>
            <a:off x="1799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5" name="Google Shape;1155;p68"/>
          <p:cNvSpPr/>
          <p:nvPr/>
        </p:nvSpPr>
        <p:spPr>
          <a:xfrm>
            <a:off x="2180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6" name="Google Shape;1156;p68"/>
          <p:cNvSpPr/>
          <p:nvPr/>
        </p:nvSpPr>
        <p:spPr>
          <a:xfrm>
            <a:off x="2561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7" name="Google Shape;1157;p68"/>
          <p:cNvSpPr/>
          <p:nvPr/>
        </p:nvSpPr>
        <p:spPr>
          <a:xfrm>
            <a:off x="3323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8" name="Google Shape;1158;p68"/>
          <p:cNvSpPr/>
          <p:nvPr/>
        </p:nvSpPr>
        <p:spPr>
          <a:xfrm>
            <a:off x="4007875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9" name="Google Shape;1159;p68"/>
          <p:cNvSpPr/>
          <p:nvPr/>
        </p:nvSpPr>
        <p:spPr>
          <a:xfrm>
            <a:off x="60662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0" name="Google Shape;1160;p68"/>
          <p:cNvSpPr/>
          <p:nvPr/>
        </p:nvSpPr>
        <p:spPr>
          <a:xfrm>
            <a:off x="65234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1" name="Google Shape;1161;p68"/>
          <p:cNvSpPr/>
          <p:nvPr/>
        </p:nvSpPr>
        <p:spPr>
          <a:xfrm>
            <a:off x="69806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2" name="Google Shape;1162;p68"/>
          <p:cNvSpPr/>
          <p:nvPr/>
        </p:nvSpPr>
        <p:spPr>
          <a:xfrm>
            <a:off x="73616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3" name="Google Shape;1163;p68"/>
          <p:cNvSpPr/>
          <p:nvPr/>
        </p:nvSpPr>
        <p:spPr>
          <a:xfrm>
            <a:off x="57614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4" name="Google Shape;1164;p68"/>
          <p:cNvSpPr txBox="1"/>
          <p:nvPr/>
        </p:nvSpPr>
        <p:spPr>
          <a:xfrm>
            <a:off x="7656075" y="4163400"/>
            <a:ext cx="1178100" cy="572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FEMALE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65" name="Google Shape;1165;p68"/>
          <p:cNvSpPr/>
          <p:nvPr/>
        </p:nvSpPr>
        <p:spPr>
          <a:xfrm rot="7203796">
            <a:off x="7793794" y="42613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6" name="Google Shape;1166;p68"/>
          <p:cNvSpPr/>
          <p:nvPr/>
        </p:nvSpPr>
        <p:spPr>
          <a:xfrm>
            <a:off x="7793800" y="45312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7" name="Google Shape;1167;p68"/>
          <p:cNvSpPr/>
          <p:nvPr/>
        </p:nvSpPr>
        <p:spPr>
          <a:xfrm>
            <a:off x="3717525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68" name="Google Shape;1168;p68"/>
          <p:cNvCxnSpPr/>
          <p:nvPr/>
        </p:nvCxnSpPr>
        <p:spPr>
          <a:xfrm>
            <a:off x="3648213" y="2826700"/>
            <a:ext cx="0" cy="669900"/>
          </a:xfrm>
          <a:prstGeom prst="straightConnector1">
            <a:avLst/>
          </a:prstGeom>
          <a:noFill/>
          <a:ln cap="flat" cmpd="sng" w="76200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69" name="Google Shape;1169;p68"/>
          <p:cNvSpPr/>
          <p:nvPr/>
        </p:nvSpPr>
        <p:spPr>
          <a:xfrm>
            <a:off x="3822200" y="3075800"/>
            <a:ext cx="235500" cy="235500"/>
          </a:xfrm>
          <a:prstGeom prst="ellipse">
            <a:avLst/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3" name="Shape 1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" name="Google Shape;1174;p69"/>
          <p:cNvSpPr/>
          <p:nvPr/>
        </p:nvSpPr>
        <p:spPr>
          <a:xfrm>
            <a:off x="4828100" y="2831350"/>
            <a:ext cx="2938800" cy="6606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5" name="Google Shape;1175;p69"/>
          <p:cNvSpPr/>
          <p:nvPr/>
        </p:nvSpPr>
        <p:spPr>
          <a:xfrm>
            <a:off x="1551500" y="2831350"/>
            <a:ext cx="3217800" cy="6606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6" name="Google Shape;1176;p6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77" name="Google Shape;1177;p69"/>
          <p:cNvSpPr txBox="1"/>
          <p:nvPr>
            <p:ph idx="1" type="body"/>
          </p:nvPr>
        </p:nvSpPr>
        <p:spPr>
          <a:xfrm>
            <a:off x="311700" y="1152475"/>
            <a:ext cx="8684100" cy="21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will have a bias-variance trade-off depending where we place this separator: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178" name="Google Shape;1178;p6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179" name="Google Shape;1179;p6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80" name="Google Shape;1180;p69"/>
          <p:cNvCxnSpPr/>
          <p:nvPr/>
        </p:nvCxnSpPr>
        <p:spPr>
          <a:xfrm>
            <a:off x="1294200" y="3193550"/>
            <a:ext cx="67191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1181" name="Google Shape;1181;p69"/>
          <p:cNvSpPr txBox="1"/>
          <p:nvPr/>
        </p:nvSpPr>
        <p:spPr>
          <a:xfrm>
            <a:off x="4139850" y="3589175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WEIGHT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82" name="Google Shape;1182;p69"/>
          <p:cNvSpPr/>
          <p:nvPr/>
        </p:nvSpPr>
        <p:spPr>
          <a:xfrm>
            <a:off x="1799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3" name="Google Shape;1183;p69"/>
          <p:cNvSpPr/>
          <p:nvPr/>
        </p:nvSpPr>
        <p:spPr>
          <a:xfrm>
            <a:off x="2180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4" name="Google Shape;1184;p69"/>
          <p:cNvSpPr/>
          <p:nvPr/>
        </p:nvSpPr>
        <p:spPr>
          <a:xfrm>
            <a:off x="2561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5" name="Google Shape;1185;p69"/>
          <p:cNvSpPr/>
          <p:nvPr/>
        </p:nvSpPr>
        <p:spPr>
          <a:xfrm>
            <a:off x="3323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6" name="Google Shape;1186;p69"/>
          <p:cNvSpPr/>
          <p:nvPr/>
        </p:nvSpPr>
        <p:spPr>
          <a:xfrm>
            <a:off x="4007875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7" name="Google Shape;1187;p69"/>
          <p:cNvSpPr/>
          <p:nvPr/>
        </p:nvSpPr>
        <p:spPr>
          <a:xfrm>
            <a:off x="60662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8" name="Google Shape;1188;p69"/>
          <p:cNvSpPr/>
          <p:nvPr/>
        </p:nvSpPr>
        <p:spPr>
          <a:xfrm>
            <a:off x="65234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9" name="Google Shape;1189;p69"/>
          <p:cNvSpPr/>
          <p:nvPr/>
        </p:nvSpPr>
        <p:spPr>
          <a:xfrm>
            <a:off x="69806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0" name="Google Shape;1190;p69"/>
          <p:cNvSpPr/>
          <p:nvPr/>
        </p:nvSpPr>
        <p:spPr>
          <a:xfrm>
            <a:off x="73616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1" name="Google Shape;1191;p69"/>
          <p:cNvSpPr/>
          <p:nvPr/>
        </p:nvSpPr>
        <p:spPr>
          <a:xfrm>
            <a:off x="57614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2" name="Google Shape;1192;p69"/>
          <p:cNvSpPr txBox="1"/>
          <p:nvPr/>
        </p:nvSpPr>
        <p:spPr>
          <a:xfrm>
            <a:off x="7656075" y="4163400"/>
            <a:ext cx="1178100" cy="572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FEMALE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93" name="Google Shape;1193;p69"/>
          <p:cNvSpPr/>
          <p:nvPr/>
        </p:nvSpPr>
        <p:spPr>
          <a:xfrm rot="7203796">
            <a:off x="7793794" y="42613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4" name="Google Shape;1194;p69"/>
          <p:cNvSpPr/>
          <p:nvPr/>
        </p:nvSpPr>
        <p:spPr>
          <a:xfrm>
            <a:off x="7793800" y="45312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5" name="Google Shape;1195;p69"/>
          <p:cNvSpPr/>
          <p:nvPr/>
        </p:nvSpPr>
        <p:spPr>
          <a:xfrm>
            <a:off x="3717525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96" name="Google Shape;1196;p69"/>
          <p:cNvCxnSpPr/>
          <p:nvPr/>
        </p:nvCxnSpPr>
        <p:spPr>
          <a:xfrm>
            <a:off x="4806150" y="2822025"/>
            <a:ext cx="0" cy="669900"/>
          </a:xfrm>
          <a:prstGeom prst="straightConnector1">
            <a:avLst/>
          </a:prstGeom>
          <a:noFill/>
          <a:ln cap="flat" cmpd="sng" w="76200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0" name="Shape 1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1" name="Google Shape;1201;p70"/>
          <p:cNvSpPr/>
          <p:nvPr/>
        </p:nvSpPr>
        <p:spPr>
          <a:xfrm>
            <a:off x="4828100" y="2831350"/>
            <a:ext cx="2938800" cy="6606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2" name="Google Shape;1202;p70"/>
          <p:cNvSpPr/>
          <p:nvPr/>
        </p:nvSpPr>
        <p:spPr>
          <a:xfrm>
            <a:off x="1551500" y="2831350"/>
            <a:ext cx="3217800" cy="6606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3" name="Google Shape;1203;p7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04" name="Google Shape;1204;p70"/>
          <p:cNvSpPr txBox="1"/>
          <p:nvPr>
            <p:ph idx="1" type="body"/>
          </p:nvPr>
        </p:nvSpPr>
        <p:spPr>
          <a:xfrm>
            <a:off x="311700" y="1152475"/>
            <a:ext cx="8684100" cy="21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Here we allow more bias to lead to better long term results on future data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205" name="Google Shape;1205;p7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206" name="Google Shape;1206;p7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07" name="Google Shape;1207;p70"/>
          <p:cNvCxnSpPr/>
          <p:nvPr/>
        </p:nvCxnSpPr>
        <p:spPr>
          <a:xfrm>
            <a:off x="1294200" y="3193550"/>
            <a:ext cx="67191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1208" name="Google Shape;1208;p70"/>
          <p:cNvSpPr txBox="1"/>
          <p:nvPr/>
        </p:nvSpPr>
        <p:spPr>
          <a:xfrm>
            <a:off x="4139850" y="3589175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WEIGHT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09" name="Google Shape;1209;p70"/>
          <p:cNvSpPr/>
          <p:nvPr/>
        </p:nvSpPr>
        <p:spPr>
          <a:xfrm>
            <a:off x="1799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0" name="Google Shape;1210;p70"/>
          <p:cNvSpPr/>
          <p:nvPr/>
        </p:nvSpPr>
        <p:spPr>
          <a:xfrm>
            <a:off x="2180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1" name="Google Shape;1211;p70"/>
          <p:cNvSpPr/>
          <p:nvPr/>
        </p:nvSpPr>
        <p:spPr>
          <a:xfrm>
            <a:off x="2561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2" name="Google Shape;1212;p70"/>
          <p:cNvSpPr/>
          <p:nvPr/>
        </p:nvSpPr>
        <p:spPr>
          <a:xfrm>
            <a:off x="3323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3" name="Google Shape;1213;p70"/>
          <p:cNvSpPr/>
          <p:nvPr/>
        </p:nvSpPr>
        <p:spPr>
          <a:xfrm>
            <a:off x="4007875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4" name="Google Shape;1214;p70"/>
          <p:cNvSpPr/>
          <p:nvPr/>
        </p:nvSpPr>
        <p:spPr>
          <a:xfrm>
            <a:off x="60662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5" name="Google Shape;1215;p70"/>
          <p:cNvSpPr/>
          <p:nvPr/>
        </p:nvSpPr>
        <p:spPr>
          <a:xfrm>
            <a:off x="65234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6" name="Google Shape;1216;p70"/>
          <p:cNvSpPr/>
          <p:nvPr/>
        </p:nvSpPr>
        <p:spPr>
          <a:xfrm>
            <a:off x="69806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7" name="Google Shape;1217;p70"/>
          <p:cNvSpPr/>
          <p:nvPr/>
        </p:nvSpPr>
        <p:spPr>
          <a:xfrm>
            <a:off x="73616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8" name="Google Shape;1218;p70"/>
          <p:cNvSpPr/>
          <p:nvPr/>
        </p:nvSpPr>
        <p:spPr>
          <a:xfrm>
            <a:off x="57614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9" name="Google Shape;1219;p70"/>
          <p:cNvSpPr txBox="1"/>
          <p:nvPr/>
        </p:nvSpPr>
        <p:spPr>
          <a:xfrm>
            <a:off x="7656075" y="4163400"/>
            <a:ext cx="1178100" cy="572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FEMALE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20" name="Google Shape;1220;p70"/>
          <p:cNvSpPr/>
          <p:nvPr/>
        </p:nvSpPr>
        <p:spPr>
          <a:xfrm rot="7203796">
            <a:off x="7793794" y="42613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1" name="Google Shape;1221;p70"/>
          <p:cNvSpPr/>
          <p:nvPr/>
        </p:nvSpPr>
        <p:spPr>
          <a:xfrm>
            <a:off x="7793800" y="45312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2" name="Google Shape;1222;p70"/>
          <p:cNvSpPr/>
          <p:nvPr/>
        </p:nvSpPr>
        <p:spPr>
          <a:xfrm>
            <a:off x="3717525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23" name="Google Shape;1223;p70"/>
          <p:cNvCxnSpPr/>
          <p:nvPr/>
        </p:nvCxnSpPr>
        <p:spPr>
          <a:xfrm>
            <a:off x="4806150" y="2822025"/>
            <a:ext cx="0" cy="669900"/>
          </a:xfrm>
          <a:prstGeom prst="straightConnector1">
            <a:avLst/>
          </a:prstGeom>
          <a:noFill/>
          <a:ln cap="flat" cmpd="sng" w="76200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71"/>
          <p:cNvSpPr/>
          <p:nvPr/>
        </p:nvSpPr>
        <p:spPr>
          <a:xfrm>
            <a:off x="4828100" y="2831350"/>
            <a:ext cx="2938800" cy="6606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9" name="Google Shape;1229;p71"/>
          <p:cNvSpPr/>
          <p:nvPr/>
        </p:nvSpPr>
        <p:spPr>
          <a:xfrm>
            <a:off x="1551500" y="2831350"/>
            <a:ext cx="3217800" cy="6606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0" name="Google Shape;1230;p7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31" name="Google Shape;1231;p71"/>
          <p:cNvSpPr txBox="1"/>
          <p:nvPr>
            <p:ph idx="1" type="body"/>
          </p:nvPr>
        </p:nvSpPr>
        <p:spPr>
          <a:xfrm>
            <a:off x="311700" y="1152475"/>
            <a:ext cx="8684100" cy="21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Here we allow more bias to lead to better long term results on future data: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232" name="Google Shape;1232;p7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233" name="Google Shape;1233;p7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34" name="Google Shape;1234;p71"/>
          <p:cNvCxnSpPr/>
          <p:nvPr/>
        </p:nvCxnSpPr>
        <p:spPr>
          <a:xfrm>
            <a:off x="1294200" y="3193550"/>
            <a:ext cx="67191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1235" name="Google Shape;1235;p71"/>
          <p:cNvSpPr txBox="1"/>
          <p:nvPr/>
        </p:nvSpPr>
        <p:spPr>
          <a:xfrm>
            <a:off x="4139850" y="3589175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WEIGHT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36" name="Google Shape;1236;p71"/>
          <p:cNvSpPr/>
          <p:nvPr/>
        </p:nvSpPr>
        <p:spPr>
          <a:xfrm>
            <a:off x="1799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7" name="Google Shape;1237;p71"/>
          <p:cNvSpPr/>
          <p:nvPr/>
        </p:nvSpPr>
        <p:spPr>
          <a:xfrm>
            <a:off x="2180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8" name="Google Shape;1238;p71"/>
          <p:cNvSpPr/>
          <p:nvPr/>
        </p:nvSpPr>
        <p:spPr>
          <a:xfrm>
            <a:off x="2561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9" name="Google Shape;1239;p71"/>
          <p:cNvSpPr/>
          <p:nvPr/>
        </p:nvSpPr>
        <p:spPr>
          <a:xfrm>
            <a:off x="3323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0" name="Google Shape;1240;p71"/>
          <p:cNvSpPr/>
          <p:nvPr/>
        </p:nvSpPr>
        <p:spPr>
          <a:xfrm>
            <a:off x="4007875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1" name="Google Shape;1241;p71"/>
          <p:cNvSpPr/>
          <p:nvPr/>
        </p:nvSpPr>
        <p:spPr>
          <a:xfrm>
            <a:off x="60662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2" name="Google Shape;1242;p71"/>
          <p:cNvSpPr/>
          <p:nvPr/>
        </p:nvSpPr>
        <p:spPr>
          <a:xfrm>
            <a:off x="65234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3" name="Google Shape;1243;p71"/>
          <p:cNvSpPr/>
          <p:nvPr/>
        </p:nvSpPr>
        <p:spPr>
          <a:xfrm>
            <a:off x="69806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4" name="Google Shape;1244;p71"/>
          <p:cNvSpPr/>
          <p:nvPr/>
        </p:nvSpPr>
        <p:spPr>
          <a:xfrm>
            <a:off x="73616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5" name="Google Shape;1245;p71"/>
          <p:cNvSpPr/>
          <p:nvPr/>
        </p:nvSpPr>
        <p:spPr>
          <a:xfrm>
            <a:off x="57614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6" name="Google Shape;1246;p71"/>
          <p:cNvSpPr txBox="1"/>
          <p:nvPr/>
        </p:nvSpPr>
        <p:spPr>
          <a:xfrm>
            <a:off x="7656075" y="4163400"/>
            <a:ext cx="1178100" cy="572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FEMALE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47" name="Google Shape;1247;p71"/>
          <p:cNvSpPr/>
          <p:nvPr/>
        </p:nvSpPr>
        <p:spPr>
          <a:xfrm rot="7203796">
            <a:off x="7793794" y="42613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8" name="Google Shape;1248;p71"/>
          <p:cNvSpPr/>
          <p:nvPr/>
        </p:nvSpPr>
        <p:spPr>
          <a:xfrm>
            <a:off x="7793800" y="45312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9" name="Google Shape;1249;p71"/>
          <p:cNvSpPr/>
          <p:nvPr/>
        </p:nvSpPr>
        <p:spPr>
          <a:xfrm>
            <a:off x="3717525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50" name="Google Shape;1250;p71"/>
          <p:cNvCxnSpPr/>
          <p:nvPr/>
        </p:nvCxnSpPr>
        <p:spPr>
          <a:xfrm>
            <a:off x="4806150" y="2822025"/>
            <a:ext cx="0" cy="669900"/>
          </a:xfrm>
          <a:prstGeom prst="straightConnector1">
            <a:avLst/>
          </a:prstGeom>
          <a:noFill/>
          <a:ln cap="flat" cmpd="sng" w="76200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51" name="Google Shape;1251;p71"/>
          <p:cNvSpPr/>
          <p:nvPr/>
        </p:nvSpPr>
        <p:spPr>
          <a:xfrm>
            <a:off x="3822200" y="3075800"/>
            <a:ext cx="235500" cy="235500"/>
          </a:xfrm>
          <a:prstGeom prst="ellipse">
            <a:avLst/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8"/>
          <p:cNvSpPr txBox="1"/>
          <p:nvPr>
            <p:ph type="ctrTitle"/>
          </p:nvPr>
        </p:nvSpPr>
        <p:spPr>
          <a:xfrm>
            <a:off x="311700" y="439775"/>
            <a:ext cx="8520600" cy="259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4" name="Google Shape;94;p18"/>
          <p:cNvSpPr txBox="1"/>
          <p:nvPr>
            <p:ph idx="1" type="subTitle"/>
          </p:nvPr>
        </p:nvSpPr>
        <p:spPr>
          <a:xfrm>
            <a:off x="311700" y="29103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Theory and Intuition - History</a:t>
            </a:r>
            <a:endParaRPr/>
          </a:p>
        </p:txBody>
      </p:sp>
      <p:pic>
        <p:nvPicPr>
          <p:cNvPr descr="watermark.jpg" id="95" name="Google Shape;95;p1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96" name="Google Shape;96;p1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72"/>
          <p:cNvSpPr/>
          <p:nvPr/>
        </p:nvSpPr>
        <p:spPr>
          <a:xfrm>
            <a:off x="4828100" y="2831350"/>
            <a:ext cx="2938800" cy="6606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7" name="Google Shape;1257;p72"/>
          <p:cNvSpPr/>
          <p:nvPr/>
        </p:nvSpPr>
        <p:spPr>
          <a:xfrm>
            <a:off x="1551500" y="2831350"/>
            <a:ext cx="3217800" cy="6606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8" name="Google Shape;1258;p7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59" name="Google Shape;1259;p72"/>
          <p:cNvSpPr txBox="1"/>
          <p:nvPr>
            <p:ph idx="1" type="body"/>
          </p:nvPr>
        </p:nvSpPr>
        <p:spPr>
          <a:xfrm>
            <a:off x="311700" y="1152475"/>
            <a:ext cx="8684100" cy="21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Distance between threshold and the observations is a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soft margin: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260" name="Google Shape;1260;p7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261" name="Google Shape;1261;p7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62" name="Google Shape;1262;p72"/>
          <p:cNvCxnSpPr/>
          <p:nvPr/>
        </p:nvCxnSpPr>
        <p:spPr>
          <a:xfrm>
            <a:off x="1294200" y="3193550"/>
            <a:ext cx="67191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1263" name="Google Shape;1263;p72"/>
          <p:cNvSpPr txBox="1"/>
          <p:nvPr/>
        </p:nvSpPr>
        <p:spPr>
          <a:xfrm>
            <a:off x="4139850" y="3589175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WEIGHT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64" name="Google Shape;1264;p72"/>
          <p:cNvSpPr/>
          <p:nvPr/>
        </p:nvSpPr>
        <p:spPr>
          <a:xfrm>
            <a:off x="1799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5" name="Google Shape;1265;p72"/>
          <p:cNvSpPr/>
          <p:nvPr/>
        </p:nvSpPr>
        <p:spPr>
          <a:xfrm>
            <a:off x="2180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6" name="Google Shape;1266;p72"/>
          <p:cNvSpPr/>
          <p:nvPr/>
        </p:nvSpPr>
        <p:spPr>
          <a:xfrm>
            <a:off x="2561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7" name="Google Shape;1267;p72"/>
          <p:cNvSpPr/>
          <p:nvPr/>
        </p:nvSpPr>
        <p:spPr>
          <a:xfrm>
            <a:off x="3323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8" name="Google Shape;1268;p72"/>
          <p:cNvSpPr/>
          <p:nvPr/>
        </p:nvSpPr>
        <p:spPr>
          <a:xfrm>
            <a:off x="4007875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9" name="Google Shape;1269;p72"/>
          <p:cNvSpPr/>
          <p:nvPr/>
        </p:nvSpPr>
        <p:spPr>
          <a:xfrm>
            <a:off x="60662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0" name="Google Shape;1270;p72"/>
          <p:cNvSpPr/>
          <p:nvPr/>
        </p:nvSpPr>
        <p:spPr>
          <a:xfrm>
            <a:off x="65234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1" name="Google Shape;1271;p72"/>
          <p:cNvSpPr/>
          <p:nvPr/>
        </p:nvSpPr>
        <p:spPr>
          <a:xfrm>
            <a:off x="69806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2" name="Google Shape;1272;p72"/>
          <p:cNvSpPr/>
          <p:nvPr/>
        </p:nvSpPr>
        <p:spPr>
          <a:xfrm>
            <a:off x="73616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3" name="Google Shape;1273;p72"/>
          <p:cNvSpPr/>
          <p:nvPr/>
        </p:nvSpPr>
        <p:spPr>
          <a:xfrm>
            <a:off x="57614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4" name="Google Shape;1274;p72"/>
          <p:cNvSpPr txBox="1"/>
          <p:nvPr/>
        </p:nvSpPr>
        <p:spPr>
          <a:xfrm>
            <a:off x="7656075" y="4163400"/>
            <a:ext cx="1178100" cy="572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FEMALE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75" name="Google Shape;1275;p72"/>
          <p:cNvSpPr/>
          <p:nvPr/>
        </p:nvSpPr>
        <p:spPr>
          <a:xfrm rot="7203796">
            <a:off x="7793794" y="42613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6" name="Google Shape;1276;p72"/>
          <p:cNvSpPr/>
          <p:nvPr/>
        </p:nvSpPr>
        <p:spPr>
          <a:xfrm>
            <a:off x="7793800" y="45312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7" name="Google Shape;1277;p72"/>
          <p:cNvSpPr/>
          <p:nvPr/>
        </p:nvSpPr>
        <p:spPr>
          <a:xfrm>
            <a:off x="3717525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78" name="Google Shape;1278;p72"/>
          <p:cNvCxnSpPr/>
          <p:nvPr/>
        </p:nvCxnSpPr>
        <p:spPr>
          <a:xfrm>
            <a:off x="4806150" y="2822025"/>
            <a:ext cx="0" cy="669900"/>
          </a:xfrm>
          <a:prstGeom prst="straightConnector1">
            <a:avLst/>
          </a:prstGeom>
          <a:noFill/>
          <a:ln cap="flat" cmpd="sng" w="76200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79" name="Google Shape;1279;p72"/>
          <p:cNvCxnSpPr/>
          <p:nvPr/>
        </p:nvCxnSpPr>
        <p:spPr>
          <a:xfrm>
            <a:off x="5712250" y="2822025"/>
            <a:ext cx="0" cy="669900"/>
          </a:xfrm>
          <a:prstGeom prst="straightConnector1">
            <a:avLst/>
          </a:prstGeom>
          <a:noFill/>
          <a:ln cap="flat" cmpd="sng" w="28575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280" name="Google Shape;1280;p72"/>
          <p:cNvCxnSpPr/>
          <p:nvPr/>
        </p:nvCxnSpPr>
        <p:spPr>
          <a:xfrm>
            <a:off x="4756200" y="2704575"/>
            <a:ext cx="990900" cy="0"/>
          </a:xfrm>
          <a:prstGeom prst="straightConnector1">
            <a:avLst/>
          </a:prstGeom>
          <a:noFill/>
          <a:ln cap="flat" cmpd="sng" w="19050">
            <a:solidFill>
              <a:srgbClr val="BF9000"/>
            </a:solidFill>
            <a:prstDash val="dash"/>
            <a:round/>
            <a:headEnd len="med" w="med" type="oval"/>
            <a:tailEnd len="med" w="med" type="oval"/>
          </a:ln>
        </p:spPr>
      </p:cxnSp>
      <p:cxnSp>
        <p:nvCxnSpPr>
          <p:cNvPr id="1281" name="Google Shape;1281;p72"/>
          <p:cNvCxnSpPr/>
          <p:nvPr/>
        </p:nvCxnSpPr>
        <p:spPr>
          <a:xfrm>
            <a:off x="3696034" y="2822025"/>
            <a:ext cx="0" cy="669900"/>
          </a:xfrm>
          <a:prstGeom prst="straightConnector1">
            <a:avLst/>
          </a:prstGeom>
          <a:noFill/>
          <a:ln cap="flat" cmpd="sng" w="28575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282" name="Google Shape;1282;p72"/>
          <p:cNvCxnSpPr/>
          <p:nvPr/>
        </p:nvCxnSpPr>
        <p:spPr>
          <a:xfrm rot="10800000">
            <a:off x="3654600" y="2704575"/>
            <a:ext cx="1178100" cy="0"/>
          </a:xfrm>
          <a:prstGeom prst="straightConnector1">
            <a:avLst/>
          </a:prstGeom>
          <a:noFill/>
          <a:ln cap="flat" cmpd="sng" w="19050">
            <a:solidFill>
              <a:srgbClr val="BF9000"/>
            </a:solidFill>
            <a:prstDash val="dash"/>
            <a:round/>
            <a:headEnd len="med" w="med" type="oval"/>
            <a:tailEnd len="med" w="med" type="oval"/>
          </a:ln>
        </p:spPr>
      </p:cxn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6" name="Shape 1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7" name="Google Shape;1287;p73"/>
          <p:cNvSpPr/>
          <p:nvPr/>
        </p:nvSpPr>
        <p:spPr>
          <a:xfrm>
            <a:off x="4828100" y="2831350"/>
            <a:ext cx="2938800" cy="6606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8" name="Google Shape;1288;p73"/>
          <p:cNvSpPr/>
          <p:nvPr/>
        </p:nvSpPr>
        <p:spPr>
          <a:xfrm>
            <a:off x="1551500" y="2831350"/>
            <a:ext cx="3217800" cy="6606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9" name="Google Shape;1289;p7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90" name="Google Shape;1290;p73"/>
          <p:cNvSpPr txBox="1"/>
          <p:nvPr>
            <p:ph idx="1" type="body"/>
          </p:nvPr>
        </p:nvSpPr>
        <p:spPr>
          <a:xfrm>
            <a:off x="311700" y="1152475"/>
            <a:ext cx="8684100" cy="21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Soft margin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allows for misclassification inside the margins.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291" name="Google Shape;1291;p7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292" name="Google Shape;1292;p7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93" name="Google Shape;1293;p73"/>
          <p:cNvCxnSpPr/>
          <p:nvPr/>
        </p:nvCxnSpPr>
        <p:spPr>
          <a:xfrm>
            <a:off x="1294200" y="3193550"/>
            <a:ext cx="67191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1294" name="Google Shape;1294;p73"/>
          <p:cNvSpPr txBox="1"/>
          <p:nvPr/>
        </p:nvSpPr>
        <p:spPr>
          <a:xfrm>
            <a:off x="4139850" y="3589175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WEIGHT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95" name="Google Shape;1295;p73"/>
          <p:cNvSpPr/>
          <p:nvPr/>
        </p:nvSpPr>
        <p:spPr>
          <a:xfrm>
            <a:off x="1799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6" name="Google Shape;1296;p73"/>
          <p:cNvSpPr/>
          <p:nvPr/>
        </p:nvSpPr>
        <p:spPr>
          <a:xfrm>
            <a:off x="2180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7" name="Google Shape;1297;p73"/>
          <p:cNvSpPr/>
          <p:nvPr/>
        </p:nvSpPr>
        <p:spPr>
          <a:xfrm>
            <a:off x="2561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8" name="Google Shape;1298;p73"/>
          <p:cNvSpPr/>
          <p:nvPr/>
        </p:nvSpPr>
        <p:spPr>
          <a:xfrm>
            <a:off x="3323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9" name="Google Shape;1299;p73"/>
          <p:cNvSpPr/>
          <p:nvPr/>
        </p:nvSpPr>
        <p:spPr>
          <a:xfrm>
            <a:off x="4007875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0" name="Google Shape;1300;p73"/>
          <p:cNvSpPr/>
          <p:nvPr/>
        </p:nvSpPr>
        <p:spPr>
          <a:xfrm>
            <a:off x="60662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1" name="Google Shape;1301;p73"/>
          <p:cNvSpPr/>
          <p:nvPr/>
        </p:nvSpPr>
        <p:spPr>
          <a:xfrm>
            <a:off x="65234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2" name="Google Shape;1302;p73"/>
          <p:cNvSpPr/>
          <p:nvPr/>
        </p:nvSpPr>
        <p:spPr>
          <a:xfrm>
            <a:off x="69806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3" name="Google Shape;1303;p73"/>
          <p:cNvSpPr/>
          <p:nvPr/>
        </p:nvSpPr>
        <p:spPr>
          <a:xfrm>
            <a:off x="73616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4" name="Google Shape;1304;p73"/>
          <p:cNvSpPr/>
          <p:nvPr/>
        </p:nvSpPr>
        <p:spPr>
          <a:xfrm>
            <a:off x="57614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5" name="Google Shape;1305;p73"/>
          <p:cNvSpPr txBox="1"/>
          <p:nvPr/>
        </p:nvSpPr>
        <p:spPr>
          <a:xfrm>
            <a:off x="7656075" y="4163400"/>
            <a:ext cx="1178100" cy="572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FEMALE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06" name="Google Shape;1306;p73"/>
          <p:cNvSpPr/>
          <p:nvPr/>
        </p:nvSpPr>
        <p:spPr>
          <a:xfrm rot="7203796">
            <a:off x="7793794" y="42613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7" name="Google Shape;1307;p73"/>
          <p:cNvSpPr/>
          <p:nvPr/>
        </p:nvSpPr>
        <p:spPr>
          <a:xfrm>
            <a:off x="7793800" y="45312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8" name="Google Shape;1308;p73"/>
          <p:cNvSpPr/>
          <p:nvPr/>
        </p:nvSpPr>
        <p:spPr>
          <a:xfrm>
            <a:off x="3717525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09" name="Google Shape;1309;p73"/>
          <p:cNvCxnSpPr/>
          <p:nvPr/>
        </p:nvCxnSpPr>
        <p:spPr>
          <a:xfrm>
            <a:off x="4806150" y="2822025"/>
            <a:ext cx="0" cy="669900"/>
          </a:xfrm>
          <a:prstGeom prst="straightConnector1">
            <a:avLst/>
          </a:prstGeom>
          <a:noFill/>
          <a:ln cap="flat" cmpd="sng" w="76200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10" name="Google Shape;1310;p73"/>
          <p:cNvCxnSpPr/>
          <p:nvPr/>
        </p:nvCxnSpPr>
        <p:spPr>
          <a:xfrm>
            <a:off x="5712250" y="2822025"/>
            <a:ext cx="0" cy="669900"/>
          </a:xfrm>
          <a:prstGeom prst="straightConnector1">
            <a:avLst/>
          </a:prstGeom>
          <a:noFill/>
          <a:ln cap="flat" cmpd="sng" w="28575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311" name="Google Shape;1311;p73"/>
          <p:cNvCxnSpPr/>
          <p:nvPr/>
        </p:nvCxnSpPr>
        <p:spPr>
          <a:xfrm>
            <a:off x="4756200" y="2704575"/>
            <a:ext cx="990900" cy="0"/>
          </a:xfrm>
          <a:prstGeom prst="straightConnector1">
            <a:avLst/>
          </a:prstGeom>
          <a:noFill/>
          <a:ln cap="flat" cmpd="sng" w="19050">
            <a:solidFill>
              <a:srgbClr val="BF9000"/>
            </a:solidFill>
            <a:prstDash val="dash"/>
            <a:round/>
            <a:headEnd len="med" w="med" type="oval"/>
            <a:tailEnd len="med" w="med" type="oval"/>
          </a:ln>
        </p:spPr>
      </p:cxnSp>
      <p:cxnSp>
        <p:nvCxnSpPr>
          <p:cNvPr id="1312" name="Google Shape;1312;p73"/>
          <p:cNvCxnSpPr/>
          <p:nvPr/>
        </p:nvCxnSpPr>
        <p:spPr>
          <a:xfrm>
            <a:off x="3696034" y="2822025"/>
            <a:ext cx="0" cy="669900"/>
          </a:xfrm>
          <a:prstGeom prst="straightConnector1">
            <a:avLst/>
          </a:prstGeom>
          <a:noFill/>
          <a:ln cap="flat" cmpd="sng" w="28575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313" name="Google Shape;1313;p73"/>
          <p:cNvCxnSpPr/>
          <p:nvPr/>
        </p:nvCxnSpPr>
        <p:spPr>
          <a:xfrm rot="10800000">
            <a:off x="3654600" y="2704575"/>
            <a:ext cx="1178100" cy="0"/>
          </a:xfrm>
          <a:prstGeom prst="straightConnector1">
            <a:avLst/>
          </a:prstGeom>
          <a:noFill/>
          <a:ln cap="flat" cmpd="sng" w="19050">
            <a:solidFill>
              <a:srgbClr val="BF9000"/>
            </a:solidFill>
            <a:prstDash val="dash"/>
            <a:round/>
            <a:headEnd len="med" w="med" type="oval"/>
            <a:tailEnd len="med" w="med" type="oval"/>
          </a:ln>
        </p:spPr>
      </p:cxn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7" name="Shape 1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8" name="Google Shape;1318;p74"/>
          <p:cNvSpPr/>
          <p:nvPr/>
        </p:nvSpPr>
        <p:spPr>
          <a:xfrm>
            <a:off x="4828100" y="2831350"/>
            <a:ext cx="2938800" cy="6606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9" name="Google Shape;1319;p74"/>
          <p:cNvSpPr/>
          <p:nvPr/>
        </p:nvSpPr>
        <p:spPr>
          <a:xfrm>
            <a:off x="1551500" y="2831350"/>
            <a:ext cx="3217800" cy="6606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0" name="Google Shape;1320;p7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21" name="Google Shape;1321;p74"/>
          <p:cNvSpPr txBox="1"/>
          <p:nvPr>
            <p:ph idx="1" type="body"/>
          </p:nvPr>
        </p:nvSpPr>
        <p:spPr>
          <a:xfrm>
            <a:off x="311700" y="1152475"/>
            <a:ext cx="8684100" cy="21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There are many possible threshold splits if we allow for soft margins.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322" name="Google Shape;1322;p7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323" name="Google Shape;1323;p7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24" name="Google Shape;1324;p74"/>
          <p:cNvCxnSpPr/>
          <p:nvPr/>
        </p:nvCxnSpPr>
        <p:spPr>
          <a:xfrm>
            <a:off x="1294200" y="3193550"/>
            <a:ext cx="67191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1325" name="Google Shape;1325;p74"/>
          <p:cNvSpPr txBox="1"/>
          <p:nvPr/>
        </p:nvSpPr>
        <p:spPr>
          <a:xfrm>
            <a:off x="4139850" y="3589175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WEIGHT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26" name="Google Shape;1326;p74"/>
          <p:cNvSpPr/>
          <p:nvPr/>
        </p:nvSpPr>
        <p:spPr>
          <a:xfrm>
            <a:off x="1799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7" name="Google Shape;1327;p74"/>
          <p:cNvSpPr/>
          <p:nvPr/>
        </p:nvSpPr>
        <p:spPr>
          <a:xfrm>
            <a:off x="2180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8" name="Google Shape;1328;p74"/>
          <p:cNvSpPr/>
          <p:nvPr/>
        </p:nvSpPr>
        <p:spPr>
          <a:xfrm>
            <a:off x="2561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9" name="Google Shape;1329;p74"/>
          <p:cNvSpPr/>
          <p:nvPr/>
        </p:nvSpPr>
        <p:spPr>
          <a:xfrm>
            <a:off x="3323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0" name="Google Shape;1330;p74"/>
          <p:cNvSpPr/>
          <p:nvPr/>
        </p:nvSpPr>
        <p:spPr>
          <a:xfrm>
            <a:off x="4007875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1" name="Google Shape;1331;p74"/>
          <p:cNvSpPr/>
          <p:nvPr/>
        </p:nvSpPr>
        <p:spPr>
          <a:xfrm>
            <a:off x="60662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2" name="Google Shape;1332;p74"/>
          <p:cNvSpPr/>
          <p:nvPr/>
        </p:nvSpPr>
        <p:spPr>
          <a:xfrm>
            <a:off x="65234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3" name="Google Shape;1333;p74"/>
          <p:cNvSpPr/>
          <p:nvPr/>
        </p:nvSpPr>
        <p:spPr>
          <a:xfrm>
            <a:off x="69806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4" name="Google Shape;1334;p74"/>
          <p:cNvSpPr/>
          <p:nvPr/>
        </p:nvSpPr>
        <p:spPr>
          <a:xfrm>
            <a:off x="73616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5" name="Google Shape;1335;p74"/>
          <p:cNvSpPr/>
          <p:nvPr/>
        </p:nvSpPr>
        <p:spPr>
          <a:xfrm>
            <a:off x="57614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6" name="Google Shape;1336;p74"/>
          <p:cNvSpPr txBox="1"/>
          <p:nvPr/>
        </p:nvSpPr>
        <p:spPr>
          <a:xfrm>
            <a:off x="7656075" y="4163400"/>
            <a:ext cx="1178100" cy="572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FEMALE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37" name="Google Shape;1337;p74"/>
          <p:cNvSpPr/>
          <p:nvPr/>
        </p:nvSpPr>
        <p:spPr>
          <a:xfrm rot="7203796">
            <a:off x="7793794" y="42613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8" name="Google Shape;1338;p74"/>
          <p:cNvSpPr/>
          <p:nvPr/>
        </p:nvSpPr>
        <p:spPr>
          <a:xfrm>
            <a:off x="7793800" y="45312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9" name="Google Shape;1339;p74"/>
          <p:cNvSpPr/>
          <p:nvPr/>
        </p:nvSpPr>
        <p:spPr>
          <a:xfrm>
            <a:off x="3717525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40" name="Google Shape;1340;p74"/>
          <p:cNvCxnSpPr/>
          <p:nvPr/>
        </p:nvCxnSpPr>
        <p:spPr>
          <a:xfrm>
            <a:off x="4806150" y="2822025"/>
            <a:ext cx="0" cy="669900"/>
          </a:xfrm>
          <a:prstGeom prst="straightConnector1">
            <a:avLst/>
          </a:prstGeom>
          <a:noFill/>
          <a:ln cap="flat" cmpd="sng" w="76200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41" name="Google Shape;1341;p74"/>
          <p:cNvCxnSpPr/>
          <p:nvPr/>
        </p:nvCxnSpPr>
        <p:spPr>
          <a:xfrm>
            <a:off x="5712250" y="2822025"/>
            <a:ext cx="0" cy="669900"/>
          </a:xfrm>
          <a:prstGeom prst="straightConnector1">
            <a:avLst/>
          </a:prstGeom>
          <a:noFill/>
          <a:ln cap="flat" cmpd="sng" w="28575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342" name="Google Shape;1342;p74"/>
          <p:cNvCxnSpPr/>
          <p:nvPr/>
        </p:nvCxnSpPr>
        <p:spPr>
          <a:xfrm>
            <a:off x="4756200" y="2704575"/>
            <a:ext cx="990900" cy="0"/>
          </a:xfrm>
          <a:prstGeom prst="straightConnector1">
            <a:avLst/>
          </a:prstGeom>
          <a:noFill/>
          <a:ln cap="flat" cmpd="sng" w="19050">
            <a:solidFill>
              <a:srgbClr val="BF9000"/>
            </a:solidFill>
            <a:prstDash val="dash"/>
            <a:round/>
            <a:headEnd len="med" w="med" type="oval"/>
            <a:tailEnd len="med" w="med" type="oval"/>
          </a:ln>
        </p:spPr>
      </p:cxnSp>
      <p:cxnSp>
        <p:nvCxnSpPr>
          <p:cNvPr id="1343" name="Google Shape;1343;p74"/>
          <p:cNvCxnSpPr/>
          <p:nvPr/>
        </p:nvCxnSpPr>
        <p:spPr>
          <a:xfrm>
            <a:off x="3696034" y="2822025"/>
            <a:ext cx="0" cy="669900"/>
          </a:xfrm>
          <a:prstGeom prst="straightConnector1">
            <a:avLst/>
          </a:prstGeom>
          <a:noFill/>
          <a:ln cap="flat" cmpd="sng" w="28575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344" name="Google Shape;1344;p74"/>
          <p:cNvCxnSpPr/>
          <p:nvPr/>
        </p:nvCxnSpPr>
        <p:spPr>
          <a:xfrm rot="10800000">
            <a:off x="3654600" y="2704575"/>
            <a:ext cx="1178100" cy="0"/>
          </a:xfrm>
          <a:prstGeom prst="straightConnector1">
            <a:avLst/>
          </a:prstGeom>
          <a:noFill/>
          <a:ln cap="flat" cmpd="sng" w="19050">
            <a:solidFill>
              <a:srgbClr val="BF9000"/>
            </a:solidFill>
            <a:prstDash val="dash"/>
            <a:round/>
            <a:headEnd len="med" w="med" type="oval"/>
            <a:tailEnd len="med" w="med" type="oval"/>
          </a:ln>
        </p:spPr>
      </p:cxn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8" name="Shape 1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9" name="Google Shape;1349;p75"/>
          <p:cNvSpPr/>
          <p:nvPr/>
        </p:nvSpPr>
        <p:spPr>
          <a:xfrm>
            <a:off x="4521700" y="2831350"/>
            <a:ext cx="3245100" cy="6606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0" name="Google Shape;1350;p75"/>
          <p:cNvSpPr/>
          <p:nvPr/>
        </p:nvSpPr>
        <p:spPr>
          <a:xfrm>
            <a:off x="1551500" y="2831350"/>
            <a:ext cx="2913900" cy="6606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1" name="Google Shape;1351;p7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52" name="Google Shape;1352;p75"/>
          <p:cNvSpPr txBox="1"/>
          <p:nvPr>
            <p:ph idx="1" type="body"/>
          </p:nvPr>
        </p:nvSpPr>
        <p:spPr>
          <a:xfrm>
            <a:off x="311700" y="1152475"/>
            <a:ext cx="8684100" cy="13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can use cross validation to determine the optimal size of the margins.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353" name="Google Shape;1353;p7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354" name="Google Shape;1354;p7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55" name="Google Shape;1355;p75"/>
          <p:cNvCxnSpPr/>
          <p:nvPr/>
        </p:nvCxnSpPr>
        <p:spPr>
          <a:xfrm>
            <a:off x="1294200" y="3193550"/>
            <a:ext cx="67191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1356" name="Google Shape;1356;p75"/>
          <p:cNvSpPr txBox="1"/>
          <p:nvPr/>
        </p:nvSpPr>
        <p:spPr>
          <a:xfrm>
            <a:off x="4139850" y="3589175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WEIGHT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57" name="Google Shape;1357;p75"/>
          <p:cNvSpPr/>
          <p:nvPr/>
        </p:nvSpPr>
        <p:spPr>
          <a:xfrm>
            <a:off x="1799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8" name="Google Shape;1358;p75"/>
          <p:cNvSpPr/>
          <p:nvPr/>
        </p:nvSpPr>
        <p:spPr>
          <a:xfrm>
            <a:off x="2180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9" name="Google Shape;1359;p75"/>
          <p:cNvSpPr/>
          <p:nvPr/>
        </p:nvSpPr>
        <p:spPr>
          <a:xfrm>
            <a:off x="2561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0" name="Google Shape;1360;p75"/>
          <p:cNvSpPr/>
          <p:nvPr/>
        </p:nvSpPr>
        <p:spPr>
          <a:xfrm>
            <a:off x="3323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1" name="Google Shape;1361;p75"/>
          <p:cNvSpPr/>
          <p:nvPr/>
        </p:nvSpPr>
        <p:spPr>
          <a:xfrm>
            <a:off x="4007875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2" name="Google Shape;1362;p75"/>
          <p:cNvSpPr/>
          <p:nvPr/>
        </p:nvSpPr>
        <p:spPr>
          <a:xfrm>
            <a:off x="60662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3" name="Google Shape;1363;p75"/>
          <p:cNvSpPr/>
          <p:nvPr/>
        </p:nvSpPr>
        <p:spPr>
          <a:xfrm>
            <a:off x="65234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4" name="Google Shape;1364;p75"/>
          <p:cNvSpPr/>
          <p:nvPr/>
        </p:nvSpPr>
        <p:spPr>
          <a:xfrm>
            <a:off x="69806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5" name="Google Shape;1365;p75"/>
          <p:cNvSpPr/>
          <p:nvPr/>
        </p:nvSpPr>
        <p:spPr>
          <a:xfrm>
            <a:off x="73616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6" name="Google Shape;1366;p75"/>
          <p:cNvSpPr/>
          <p:nvPr/>
        </p:nvSpPr>
        <p:spPr>
          <a:xfrm>
            <a:off x="57614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7" name="Google Shape;1367;p75"/>
          <p:cNvSpPr txBox="1"/>
          <p:nvPr/>
        </p:nvSpPr>
        <p:spPr>
          <a:xfrm>
            <a:off x="7656075" y="4163400"/>
            <a:ext cx="1178100" cy="572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FEMALE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68" name="Google Shape;1368;p75"/>
          <p:cNvSpPr/>
          <p:nvPr/>
        </p:nvSpPr>
        <p:spPr>
          <a:xfrm rot="7203796">
            <a:off x="7793794" y="42613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9" name="Google Shape;1369;p75"/>
          <p:cNvSpPr/>
          <p:nvPr/>
        </p:nvSpPr>
        <p:spPr>
          <a:xfrm>
            <a:off x="7793800" y="45312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0" name="Google Shape;1370;p75"/>
          <p:cNvSpPr/>
          <p:nvPr/>
        </p:nvSpPr>
        <p:spPr>
          <a:xfrm>
            <a:off x="3717525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71" name="Google Shape;1371;p75"/>
          <p:cNvCxnSpPr/>
          <p:nvPr/>
        </p:nvCxnSpPr>
        <p:spPr>
          <a:xfrm>
            <a:off x="4493525" y="2824550"/>
            <a:ext cx="0" cy="669900"/>
          </a:xfrm>
          <a:prstGeom prst="straightConnector1">
            <a:avLst/>
          </a:prstGeom>
          <a:noFill/>
          <a:ln cap="flat" cmpd="sng" w="76200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72" name="Google Shape;1372;p75"/>
          <p:cNvCxnSpPr/>
          <p:nvPr/>
        </p:nvCxnSpPr>
        <p:spPr>
          <a:xfrm>
            <a:off x="5692100" y="2824550"/>
            <a:ext cx="0" cy="669900"/>
          </a:xfrm>
          <a:prstGeom prst="straightConnector1">
            <a:avLst/>
          </a:prstGeom>
          <a:noFill/>
          <a:ln cap="flat" cmpd="sng" w="28575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373" name="Google Shape;1373;p75"/>
          <p:cNvCxnSpPr/>
          <p:nvPr/>
        </p:nvCxnSpPr>
        <p:spPr>
          <a:xfrm>
            <a:off x="3543634" y="2822025"/>
            <a:ext cx="0" cy="669900"/>
          </a:xfrm>
          <a:prstGeom prst="straightConnector1">
            <a:avLst/>
          </a:prstGeom>
          <a:noFill/>
          <a:ln cap="flat" cmpd="sng" w="28575">
            <a:solidFill>
              <a:srgbClr val="E69138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374" name="Google Shape;1374;p75"/>
          <p:cNvCxnSpPr/>
          <p:nvPr/>
        </p:nvCxnSpPr>
        <p:spPr>
          <a:xfrm flipH="1">
            <a:off x="4485500" y="2756175"/>
            <a:ext cx="1231500" cy="2700"/>
          </a:xfrm>
          <a:prstGeom prst="straightConnector1">
            <a:avLst/>
          </a:prstGeom>
          <a:noFill/>
          <a:ln cap="flat" cmpd="sng" w="19050">
            <a:solidFill>
              <a:srgbClr val="BF9000"/>
            </a:solidFill>
            <a:prstDash val="dash"/>
            <a:round/>
            <a:headEnd len="med" w="med" type="oval"/>
            <a:tailEnd len="med" w="med" type="none"/>
          </a:ln>
        </p:spPr>
      </p:cxnSp>
      <p:cxnSp>
        <p:nvCxnSpPr>
          <p:cNvPr id="1375" name="Google Shape;1375;p75"/>
          <p:cNvCxnSpPr/>
          <p:nvPr/>
        </p:nvCxnSpPr>
        <p:spPr>
          <a:xfrm rot="10800000">
            <a:off x="3512900" y="2756175"/>
            <a:ext cx="1014300" cy="0"/>
          </a:xfrm>
          <a:prstGeom prst="straightConnector1">
            <a:avLst/>
          </a:prstGeom>
          <a:noFill/>
          <a:ln cap="flat" cmpd="sng" w="19050">
            <a:solidFill>
              <a:srgbClr val="BF9000"/>
            </a:solidFill>
            <a:prstDash val="dash"/>
            <a:round/>
            <a:headEnd len="med" w="med" type="oval"/>
            <a:tailEnd len="med" w="med" type="oval"/>
          </a:ln>
        </p:spPr>
      </p:cxn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9" name="Shape 1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0" name="Google Shape;1380;p76"/>
          <p:cNvSpPr/>
          <p:nvPr/>
        </p:nvSpPr>
        <p:spPr>
          <a:xfrm>
            <a:off x="2239625" y="1847950"/>
            <a:ext cx="5006400" cy="28566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1" name="Google Shape;1381;p7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382" name="Google Shape;1382;p7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383" name="Google Shape;1383;p7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384" name="Google Shape;1384;p76"/>
          <p:cNvSpPr txBox="1"/>
          <p:nvPr/>
        </p:nvSpPr>
        <p:spPr>
          <a:xfrm>
            <a:off x="4076525" y="4704550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WEIGHT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85" name="Google Shape;1385;p76"/>
          <p:cNvSpPr txBox="1"/>
          <p:nvPr/>
        </p:nvSpPr>
        <p:spPr>
          <a:xfrm>
            <a:off x="864350" y="2913300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HEIGHT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86" name="Google Shape;1386;p76"/>
          <p:cNvSpPr/>
          <p:nvPr/>
        </p:nvSpPr>
        <p:spPr>
          <a:xfrm>
            <a:off x="3224700" y="40963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7" name="Google Shape;1387;p76"/>
          <p:cNvSpPr/>
          <p:nvPr/>
        </p:nvSpPr>
        <p:spPr>
          <a:xfrm>
            <a:off x="3831350" y="38247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8" name="Google Shape;1388;p76"/>
          <p:cNvSpPr/>
          <p:nvPr/>
        </p:nvSpPr>
        <p:spPr>
          <a:xfrm>
            <a:off x="3978650" y="41983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9" name="Google Shape;1389;p76"/>
          <p:cNvSpPr/>
          <p:nvPr/>
        </p:nvSpPr>
        <p:spPr>
          <a:xfrm>
            <a:off x="3777575" y="42436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0" name="Google Shape;1390;p76"/>
          <p:cNvSpPr/>
          <p:nvPr/>
        </p:nvSpPr>
        <p:spPr>
          <a:xfrm>
            <a:off x="3805075" y="2700313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1" name="Google Shape;1391;p76"/>
          <p:cNvSpPr/>
          <p:nvPr/>
        </p:nvSpPr>
        <p:spPr>
          <a:xfrm>
            <a:off x="3600025" y="40247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2" name="Google Shape;1392;p76"/>
          <p:cNvSpPr/>
          <p:nvPr/>
        </p:nvSpPr>
        <p:spPr>
          <a:xfrm>
            <a:off x="3924875" y="36074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3" name="Google Shape;1393;p76"/>
          <p:cNvSpPr/>
          <p:nvPr/>
        </p:nvSpPr>
        <p:spPr>
          <a:xfrm>
            <a:off x="3545275" y="35416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4" name="Google Shape;1394;p76"/>
          <p:cNvSpPr/>
          <p:nvPr/>
        </p:nvSpPr>
        <p:spPr>
          <a:xfrm>
            <a:off x="4156050" y="34927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5" name="Google Shape;1395;p76"/>
          <p:cNvSpPr/>
          <p:nvPr/>
        </p:nvSpPr>
        <p:spPr>
          <a:xfrm>
            <a:off x="4089000" y="38017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6" name="Google Shape;1396;p76"/>
          <p:cNvSpPr/>
          <p:nvPr/>
        </p:nvSpPr>
        <p:spPr>
          <a:xfrm>
            <a:off x="3497925" y="38247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7" name="Google Shape;1397;p76"/>
          <p:cNvSpPr/>
          <p:nvPr/>
        </p:nvSpPr>
        <p:spPr>
          <a:xfrm>
            <a:off x="3545275" y="32096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8" name="Google Shape;1398;p76"/>
          <p:cNvSpPr/>
          <p:nvPr/>
        </p:nvSpPr>
        <p:spPr>
          <a:xfrm>
            <a:off x="4542900" y="3698363"/>
            <a:ext cx="147300" cy="1473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9" name="Google Shape;1399;p76"/>
          <p:cNvSpPr/>
          <p:nvPr/>
        </p:nvSpPr>
        <p:spPr>
          <a:xfrm>
            <a:off x="6608075" y="2700325"/>
            <a:ext cx="147300" cy="1473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0" name="Google Shape;1400;p76"/>
          <p:cNvSpPr/>
          <p:nvPr/>
        </p:nvSpPr>
        <p:spPr>
          <a:xfrm>
            <a:off x="6372975" y="2245200"/>
            <a:ext cx="147300" cy="1473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1" name="Google Shape;1401;p76"/>
          <p:cNvSpPr/>
          <p:nvPr/>
        </p:nvSpPr>
        <p:spPr>
          <a:xfrm rot="6226896">
            <a:off x="5789533" y="2222242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2" name="Google Shape;1402;p76"/>
          <p:cNvSpPr/>
          <p:nvPr/>
        </p:nvSpPr>
        <p:spPr>
          <a:xfrm rot="6226896">
            <a:off x="5474169" y="2407936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3" name="Google Shape;1403;p76"/>
          <p:cNvSpPr/>
          <p:nvPr/>
        </p:nvSpPr>
        <p:spPr>
          <a:xfrm rot="6226896">
            <a:off x="5749834" y="2776562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4" name="Google Shape;1404;p76"/>
          <p:cNvSpPr/>
          <p:nvPr/>
        </p:nvSpPr>
        <p:spPr>
          <a:xfrm rot="6226896">
            <a:off x="5530447" y="2659790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5" name="Google Shape;1405;p76"/>
          <p:cNvSpPr/>
          <p:nvPr/>
        </p:nvSpPr>
        <p:spPr>
          <a:xfrm rot="6226896">
            <a:off x="6710419" y="3492693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6" name="Google Shape;1406;p76"/>
          <p:cNvSpPr/>
          <p:nvPr/>
        </p:nvSpPr>
        <p:spPr>
          <a:xfrm rot="6226896">
            <a:off x="5815134" y="2510560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7" name="Google Shape;1407;p76"/>
          <p:cNvSpPr/>
          <p:nvPr/>
        </p:nvSpPr>
        <p:spPr>
          <a:xfrm rot="6226896">
            <a:off x="6008908" y="2339062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8" name="Google Shape;1408;p76"/>
          <p:cNvSpPr/>
          <p:nvPr/>
        </p:nvSpPr>
        <p:spPr>
          <a:xfrm rot="7203796">
            <a:off x="6165647" y="2888466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9" name="Google Shape;1409;p76"/>
          <p:cNvSpPr/>
          <p:nvPr/>
        </p:nvSpPr>
        <p:spPr>
          <a:xfrm rot="7203796">
            <a:off x="5810841" y="297818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0" name="Google Shape;1410;p76"/>
          <p:cNvSpPr/>
          <p:nvPr/>
        </p:nvSpPr>
        <p:spPr>
          <a:xfrm rot="7203796">
            <a:off x="6198672" y="3409365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1" name="Google Shape;1411;p76"/>
          <p:cNvSpPr/>
          <p:nvPr/>
        </p:nvSpPr>
        <p:spPr>
          <a:xfrm rot="7203796">
            <a:off x="5794174" y="3235716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2" name="Google Shape;1412;p76"/>
          <p:cNvSpPr/>
          <p:nvPr/>
        </p:nvSpPr>
        <p:spPr>
          <a:xfrm rot="7203796">
            <a:off x="5560395" y="302274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3" name="Google Shape;1413;p76"/>
          <p:cNvSpPr/>
          <p:nvPr/>
        </p:nvSpPr>
        <p:spPr>
          <a:xfrm rot="7203796">
            <a:off x="6109302" y="3172381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4" name="Google Shape;1414;p76"/>
          <p:cNvSpPr/>
          <p:nvPr/>
        </p:nvSpPr>
        <p:spPr>
          <a:xfrm rot="7203796">
            <a:off x="6343419" y="30621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5" name="Google Shape;1415;p76"/>
          <p:cNvSpPr/>
          <p:nvPr/>
        </p:nvSpPr>
        <p:spPr>
          <a:xfrm rot="7203796">
            <a:off x="3822184" y="3100366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6" name="Google Shape;1416;p76"/>
          <p:cNvSpPr/>
          <p:nvPr/>
        </p:nvSpPr>
        <p:spPr>
          <a:xfrm rot="7203796">
            <a:off x="3398991" y="2809189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7" name="Google Shape;1417;p76"/>
          <p:cNvSpPr/>
          <p:nvPr/>
        </p:nvSpPr>
        <p:spPr>
          <a:xfrm rot="7203796">
            <a:off x="3000172" y="4171365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8" name="Google Shape;1418;p76"/>
          <p:cNvSpPr/>
          <p:nvPr/>
        </p:nvSpPr>
        <p:spPr>
          <a:xfrm rot="7203796">
            <a:off x="2822374" y="3997716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9" name="Google Shape;1419;p76"/>
          <p:cNvSpPr/>
          <p:nvPr/>
        </p:nvSpPr>
        <p:spPr>
          <a:xfrm rot="7203796">
            <a:off x="3224695" y="2954887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0" name="Google Shape;1420;p76"/>
          <p:cNvSpPr/>
          <p:nvPr/>
        </p:nvSpPr>
        <p:spPr>
          <a:xfrm rot="7203796">
            <a:off x="3137502" y="3934381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1" name="Google Shape;1421;p76"/>
          <p:cNvSpPr txBox="1"/>
          <p:nvPr/>
        </p:nvSpPr>
        <p:spPr>
          <a:xfrm>
            <a:off x="7808475" y="1877400"/>
            <a:ext cx="1178100" cy="572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FEMALE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22" name="Google Shape;1422;p76"/>
          <p:cNvSpPr/>
          <p:nvPr/>
        </p:nvSpPr>
        <p:spPr>
          <a:xfrm rot="7203796">
            <a:off x="7946194" y="19753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3" name="Google Shape;1423;p76"/>
          <p:cNvSpPr/>
          <p:nvPr/>
        </p:nvSpPr>
        <p:spPr>
          <a:xfrm>
            <a:off x="7946200" y="22452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4" name="Google Shape;1424;p76"/>
          <p:cNvSpPr/>
          <p:nvPr/>
        </p:nvSpPr>
        <p:spPr>
          <a:xfrm>
            <a:off x="2812050" y="1404200"/>
            <a:ext cx="1479300" cy="4116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5" name="Google Shape;1425;p76"/>
          <p:cNvSpPr txBox="1"/>
          <p:nvPr>
            <p:ph idx="1" type="body"/>
          </p:nvPr>
        </p:nvSpPr>
        <p:spPr>
          <a:xfrm>
            <a:off x="311700" y="1152475"/>
            <a:ext cx="8684100" cy="9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2D soft margin example: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26" name="Google Shape;1426;p76"/>
          <p:cNvSpPr/>
          <p:nvPr/>
        </p:nvSpPr>
        <p:spPr>
          <a:xfrm rot="6226896">
            <a:off x="6097719" y="2692343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7" name="Google Shape;1427;p76"/>
          <p:cNvSpPr/>
          <p:nvPr/>
        </p:nvSpPr>
        <p:spPr>
          <a:xfrm>
            <a:off x="5206575" y="2754675"/>
            <a:ext cx="147300" cy="1473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8" name="Google Shape;1428;p76"/>
          <p:cNvSpPr/>
          <p:nvPr/>
        </p:nvSpPr>
        <p:spPr>
          <a:xfrm>
            <a:off x="5470488" y="2861475"/>
            <a:ext cx="147300" cy="1473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9" name="Google Shape;1429;p76"/>
          <p:cNvSpPr/>
          <p:nvPr/>
        </p:nvSpPr>
        <p:spPr>
          <a:xfrm>
            <a:off x="5358975" y="2602275"/>
            <a:ext cx="147300" cy="1473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0" name="Google Shape;1430;p76"/>
          <p:cNvSpPr/>
          <p:nvPr/>
        </p:nvSpPr>
        <p:spPr>
          <a:xfrm>
            <a:off x="3154450" y="31700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1" name="Google Shape;1431;p76"/>
          <p:cNvSpPr/>
          <p:nvPr/>
        </p:nvSpPr>
        <p:spPr>
          <a:xfrm>
            <a:off x="3306850" y="35510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5" name="Shape 1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6" name="Google Shape;1436;p77"/>
          <p:cNvSpPr/>
          <p:nvPr/>
        </p:nvSpPr>
        <p:spPr>
          <a:xfrm>
            <a:off x="2239625" y="1847950"/>
            <a:ext cx="5006400" cy="28566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7" name="Google Shape;1437;p7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438" name="Google Shape;1438;p7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439" name="Google Shape;1439;p7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440" name="Google Shape;1440;p77"/>
          <p:cNvSpPr txBox="1"/>
          <p:nvPr/>
        </p:nvSpPr>
        <p:spPr>
          <a:xfrm>
            <a:off x="4076525" y="4704550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WEIGHT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41" name="Google Shape;1441;p77"/>
          <p:cNvSpPr txBox="1"/>
          <p:nvPr/>
        </p:nvSpPr>
        <p:spPr>
          <a:xfrm>
            <a:off x="864350" y="2913300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HEIGHT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42" name="Google Shape;1442;p77"/>
          <p:cNvSpPr/>
          <p:nvPr/>
        </p:nvSpPr>
        <p:spPr>
          <a:xfrm>
            <a:off x="3224700" y="40963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3" name="Google Shape;1443;p77"/>
          <p:cNvSpPr/>
          <p:nvPr/>
        </p:nvSpPr>
        <p:spPr>
          <a:xfrm>
            <a:off x="3831350" y="38247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4" name="Google Shape;1444;p77"/>
          <p:cNvSpPr/>
          <p:nvPr/>
        </p:nvSpPr>
        <p:spPr>
          <a:xfrm>
            <a:off x="3978650" y="41983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5" name="Google Shape;1445;p77"/>
          <p:cNvSpPr/>
          <p:nvPr/>
        </p:nvSpPr>
        <p:spPr>
          <a:xfrm>
            <a:off x="3777575" y="42436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6" name="Google Shape;1446;p77"/>
          <p:cNvSpPr/>
          <p:nvPr/>
        </p:nvSpPr>
        <p:spPr>
          <a:xfrm>
            <a:off x="3805075" y="2700313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7" name="Google Shape;1447;p77"/>
          <p:cNvSpPr/>
          <p:nvPr/>
        </p:nvSpPr>
        <p:spPr>
          <a:xfrm>
            <a:off x="3600025" y="40247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8" name="Google Shape;1448;p77"/>
          <p:cNvSpPr/>
          <p:nvPr/>
        </p:nvSpPr>
        <p:spPr>
          <a:xfrm>
            <a:off x="3924875" y="36074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9" name="Google Shape;1449;p77"/>
          <p:cNvSpPr/>
          <p:nvPr/>
        </p:nvSpPr>
        <p:spPr>
          <a:xfrm>
            <a:off x="3545275" y="35416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0" name="Google Shape;1450;p77"/>
          <p:cNvSpPr/>
          <p:nvPr/>
        </p:nvSpPr>
        <p:spPr>
          <a:xfrm>
            <a:off x="4156050" y="34927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1" name="Google Shape;1451;p77"/>
          <p:cNvSpPr/>
          <p:nvPr/>
        </p:nvSpPr>
        <p:spPr>
          <a:xfrm>
            <a:off x="4089000" y="38017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2" name="Google Shape;1452;p77"/>
          <p:cNvSpPr/>
          <p:nvPr/>
        </p:nvSpPr>
        <p:spPr>
          <a:xfrm>
            <a:off x="3497925" y="38247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3" name="Google Shape;1453;p77"/>
          <p:cNvSpPr/>
          <p:nvPr/>
        </p:nvSpPr>
        <p:spPr>
          <a:xfrm>
            <a:off x="3545275" y="32096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4" name="Google Shape;1454;p77"/>
          <p:cNvSpPr/>
          <p:nvPr/>
        </p:nvSpPr>
        <p:spPr>
          <a:xfrm>
            <a:off x="4542900" y="3698363"/>
            <a:ext cx="147300" cy="1473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5" name="Google Shape;1455;p77"/>
          <p:cNvSpPr/>
          <p:nvPr/>
        </p:nvSpPr>
        <p:spPr>
          <a:xfrm>
            <a:off x="6608075" y="2700325"/>
            <a:ext cx="147300" cy="1473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6" name="Google Shape;1456;p77"/>
          <p:cNvSpPr/>
          <p:nvPr/>
        </p:nvSpPr>
        <p:spPr>
          <a:xfrm>
            <a:off x="6372975" y="2245200"/>
            <a:ext cx="147300" cy="1473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7" name="Google Shape;1457;p77"/>
          <p:cNvSpPr/>
          <p:nvPr/>
        </p:nvSpPr>
        <p:spPr>
          <a:xfrm rot="6226896">
            <a:off x="5789533" y="2222242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8" name="Google Shape;1458;p77"/>
          <p:cNvSpPr/>
          <p:nvPr/>
        </p:nvSpPr>
        <p:spPr>
          <a:xfrm rot="6226896">
            <a:off x="5474169" y="2407936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9" name="Google Shape;1459;p77"/>
          <p:cNvSpPr/>
          <p:nvPr/>
        </p:nvSpPr>
        <p:spPr>
          <a:xfrm rot="6226896">
            <a:off x="5749834" y="2776562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0" name="Google Shape;1460;p77"/>
          <p:cNvSpPr/>
          <p:nvPr/>
        </p:nvSpPr>
        <p:spPr>
          <a:xfrm rot="6226896">
            <a:off x="5530447" y="2659790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1" name="Google Shape;1461;p77"/>
          <p:cNvSpPr/>
          <p:nvPr/>
        </p:nvSpPr>
        <p:spPr>
          <a:xfrm rot="6226896">
            <a:off x="6710419" y="3492693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2" name="Google Shape;1462;p77"/>
          <p:cNvSpPr/>
          <p:nvPr/>
        </p:nvSpPr>
        <p:spPr>
          <a:xfrm rot="6226896">
            <a:off x="5815134" y="2510560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3" name="Google Shape;1463;p77"/>
          <p:cNvSpPr/>
          <p:nvPr/>
        </p:nvSpPr>
        <p:spPr>
          <a:xfrm rot="6226896">
            <a:off x="6008908" y="2339062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4" name="Google Shape;1464;p77"/>
          <p:cNvSpPr/>
          <p:nvPr/>
        </p:nvSpPr>
        <p:spPr>
          <a:xfrm rot="7203796">
            <a:off x="6165647" y="2888466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5" name="Google Shape;1465;p77"/>
          <p:cNvSpPr/>
          <p:nvPr/>
        </p:nvSpPr>
        <p:spPr>
          <a:xfrm rot="7203796">
            <a:off x="5810841" y="297818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6" name="Google Shape;1466;p77"/>
          <p:cNvSpPr/>
          <p:nvPr/>
        </p:nvSpPr>
        <p:spPr>
          <a:xfrm rot="7203796">
            <a:off x="6198672" y="3409365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7" name="Google Shape;1467;p77"/>
          <p:cNvSpPr/>
          <p:nvPr/>
        </p:nvSpPr>
        <p:spPr>
          <a:xfrm rot="7203796">
            <a:off x="5794174" y="3235716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8" name="Google Shape;1468;p77"/>
          <p:cNvSpPr/>
          <p:nvPr/>
        </p:nvSpPr>
        <p:spPr>
          <a:xfrm rot="7203796">
            <a:off x="5560395" y="302274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9" name="Google Shape;1469;p77"/>
          <p:cNvSpPr/>
          <p:nvPr/>
        </p:nvSpPr>
        <p:spPr>
          <a:xfrm rot="7203796">
            <a:off x="6109302" y="3172381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0" name="Google Shape;1470;p77"/>
          <p:cNvSpPr/>
          <p:nvPr/>
        </p:nvSpPr>
        <p:spPr>
          <a:xfrm rot="7203796">
            <a:off x="6343419" y="30621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1" name="Google Shape;1471;p77"/>
          <p:cNvSpPr/>
          <p:nvPr/>
        </p:nvSpPr>
        <p:spPr>
          <a:xfrm rot="7203796">
            <a:off x="3822184" y="3100366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2" name="Google Shape;1472;p77"/>
          <p:cNvSpPr/>
          <p:nvPr/>
        </p:nvSpPr>
        <p:spPr>
          <a:xfrm rot="7203796">
            <a:off x="3398991" y="2809189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3" name="Google Shape;1473;p77"/>
          <p:cNvSpPr/>
          <p:nvPr/>
        </p:nvSpPr>
        <p:spPr>
          <a:xfrm rot="7203796">
            <a:off x="3000172" y="4171365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4" name="Google Shape;1474;p77"/>
          <p:cNvSpPr/>
          <p:nvPr/>
        </p:nvSpPr>
        <p:spPr>
          <a:xfrm rot="7203796">
            <a:off x="2822374" y="3997716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5" name="Google Shape;1475;p77"/>
          <p:cNvSpPr/>
          <p:nvPr/>
        </p:nvSpPr>
        <p:spPr>
          <a:xfrm rot="7203796">
            <a:off x="3224695" y="2954887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6" name="Google Shape;1476;p77"/>
          <p:cNvSpPr/>
          <p:nvPr/>
        </p:nvSpPr>
        <p:spPr>
          <a:xfrm rot="7203796">
            <a:off x="3137502" y="3934381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7" name="Google Shape;1477;p77"/>
          <p:cNvSpPr txBox="1"/>
          <p:nvPr/>
        </p:nvSpPr>
        <p:spPr>
          <a:xfrm>
            <a:off x="7808475" y="1877400"/>
            <a:ext cx="1178100" cy="572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FEMALE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78" name="Google Shape;1478;p77"/>
          <p:cNvSpPr/>
          <p:nvPr/>
        </p:nvSpPr>
        <p:spPr>
          <a:xfrm rot="7203796">
            <a:off x="7946194" y="19753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9" name="Google Shape;1479;p77"/>
          <p:cNvSpPr/>
          <p:nvPr/>
        </p:nvSpPr>
        <p:spPr>
          <a:xfrm>
            <a:off x="7946200" y="22452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0" name="Google Shape;1480;p77"/>
          <p:cNvSpPr/>
          <p:nvPr/>
        </p:nvSpPr>
        <p:spPr>
          <a:xfrm>
            <a:off x="2812050" y="1404200"/>
            <a:ext cx="1479300" cy="4116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1" name="Google Shape;1481;p77"/>
          <p:cNvSpPr txBox="1"/>
          <p:nvPr>
            <p:ph idx="1" type="body"/>
          </p:nvPr>
        </p:nvSpPr>
        <p:spPr>
          <a:xfrm>
            <a:off x="311700" y="1152475"/>
            <a:ext cx="8684100" cy="9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Data set is technically perfectly separable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82" name="Google Shape;1482;p77"/>
          <p:cNvSpPr/>
          <p:nvPr/>
        </p:nvSpPr>
        <p:spPr>
          <a:xfrm rot="6226896">
            <a:off x="6097719" y="2692343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3" name="Google Shape;1483;p77"/>
          <p:cNvSpPr/>
          <p:nvPr/>
        </p:nvSpPr>
        <p:spPr>
          <a:xfrm>
            <a:off x="5206575" y="2754675"/>
            <a:ext cx="147300" cy="1473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4" name="Google Shape;1484;p77"/>
          <p:cNvSpPr/>
          <p:nvPr/>
        </p:nvSpPr>
        <p:spPr>
          <a:xfrm>
            <a:off x="5470488" y="2861475"/>
            <a:ext cx="147300" cy="1473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5" name="Google Shape;1485;p77"/>
          <p:cNvSpPr/>
          <p:nvPr/>
        </p:nvSpPr>
        <p:spPr>
          <a:xfrm>
            <a:off x="5358975" y="2602275"/>
            <a:ext cx="147300" cy="1473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6" name="Google Shape;1486;p77"/>
          <p:cNvSpPr/>
          <p:nvPr/>
        </p:nvSpPr>
        <p:spPr>
          <a:xfrm>
            <a:off x="3154450" y="31700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7" name="Google Shape;1487;p77"/>
          <p:cNvSpPr/>
          <p:nvPr/>
        </p:nvSpPr>
        <p:spPr>
          <a:xfrm>
            <a:off x="3306850" y="35510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1" name="Shape 1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2" name="Google Shape;1492;p78"/>
          <p:cNvSpPr/>
          <p:nvPr/>
        </p:nvSpPr>
        <p:spPr>
          <a:xfrm>
            <a:off x="2239625" y="1847950"/>
            <a:ext cx="5006400" cy="28566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3" name="Google Shape;1493;p7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494" name="Google Shape;1494;p7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495" name="Google Shape;1495;p7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496" name="Google Shape;1496;p78"/>
          <p:cNvSpPr txBox="1"/>
          <p:nvPr/>
        </p:nvSpPr>
        <p:spPr>
          <a:xfrm>
            <a:off x="4076525" y="4704550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WEIGHT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97" name="Google Shape;1497;p78"/>
          <p:cNvSpPr txBox="1"/>
          <p:nvPr/>
        </p:nvSpPr>
        <p:spPr>
          <a:xfrm>
            <a:off x="864350" y="2913300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HEIGHT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98" name="Google Shape;1498;p78"/>
          <p:cNvSpPr/>
          <p:nvPr/>
        </p:nvSpPr>
        <p:spPr>
          <a:xfrm>
            <a:off x="3224700" y="40963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9" name="Google Shape;1499;p78"/>
          <p:cNvSpPr/>
          <p:nvPr/>
        </p:nvSpPr>
        <p:spPr>
          <a:xfrm>
            <a:off x="3831350" y="38247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0" name="Google Shape;1500;p78"/>
          <p:cNvSpPr/>
          <p:nvPr/>
        </p:nvSpPr>
        <p:spPr>
          <a:xfrm>
            <a:off x="3978650" y="41983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1" name="Google Shape;1501;p78"/>
          <p:cNvSpPr/>
          <p:nvPr/>
        </p:nvSpPr>
        <p:spPr>
          <a:xfrm>
            <a:off x="3777575" y="42436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2" name="Google Shape;1502;p78"/>
          <p:cNvSpPr/>
          <p:nvPr/>
        </p:nvSpPr>
        <p:spPr>
          <a:xfrm>
            <a:off x="3805075" y="2700313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3" name="Google Shape;1503;p78"/>
          <p:cNvSpPr/>
          <p:nvPr/>
        </p:nvSpPr>
        <p:spPr>
          <a:xfrm>
            <a:off x="3600025" y="40247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4" name="Google Shape;1504;p78"/>
          <p:cNvSpPr/>
          <p:nvPr/>
        </p:nvSpPr>
        <p:spPr>
          <a:xfrm>
            <a:off x="3924875" y="36074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5" name="Google Shape;1505;p78"/>
          <p:cNvSpPr/>
          <p:nvPr/>
        </p:nvSpPr>
        <p:spPr>
          <a:xfrm>
            <a:off x="3545275" y="35416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6" name="Google Shape;1506;p78"/>
          <p:cNvSpPr/>
          <p:nvPr/>
        </p:nvSpPr>
        <p:spPr>
          <a:xfrm>
            <a:off x="4156050" y="34927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7" name="Google Shape;1507;p78"/>
          <p:cNvSpPr/>
          <p:nvPr/>
        </p:nvSpPr>
        <p:spPr>
          <a:xfrm>
            <a:off x="4089000" y="38017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8" name="Google Shape;1508;p78"/>
          <p:cNvSpPr/>
          <p:nvPr/>
        </p:nvSpPr>
        <p:spPr>
          <a:xfrm>
            <a:off x="3497925" y="38247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9" name="Google Shape;1509;p78"/>
          <p:cNvSpPr/>
          <p:nvPr/>
        </p:nvSpPr>
        <p:spPr>
          <a:xfrm>
            <a:off x="3545275" y="32096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0" name="Google Shape;1510;p78"/>
          <p:cNvSpPr/>
          <p:nvPr/>
        </p:nvSpPr>
        <p:spPr>
          <a:xfrm>
            <a:off x="4542900" y="3698363"/>
            <a:ext cx="147300" cy="1473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1" name="Google Shape;1511;p78"/>
          <p:cNvSpPr/>
          <p:nvPr/>
        </p:nvSpPr>
        <p:spPr>
          <a:xfrm>
            <a:off x="6608075" y="2700325"/>
            <a:ext cx="147300" cy="1473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2" name="Google Shape;1512;p78"/>
          <p:cNvSpPr/>
          <p:nvPr/>
        </p:nvSpPr>
        <p:spPr>
          <a:xfrm>
            <a:off x="6372975" y="2245200"/>
            <a:ext cx="147300" cy="1473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3" name="Google Shape;1513;p78"/>
          <p:cNvSpPr/>
          <p:nvPr/>
        </p:nvSpPr>
        <p:spPr>
          <a:xfrm rot="6226896">
            <a:off x="5789533" y="2222242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4" name="Google Shape;1514;p78"/>
          <p:cNvSpPr/>
          <p:nvPr/>
        </p:nvSpPr>
        <p:spPr>
          <a:xfrm rot="6226896">
            <a:off x="5474169" y="2407936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5" name="Google Shape;1515;p78"/>
          <p:cNvSpPr/>
          <p:nvPr/>
        </p:nvSpPr>
        <p:spPr>
          <a:xfrm rot="6226896">
            <a:off x="5749834" y="2776562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6" name="Google Shape;1516;p78"/>
          <p:cNvSpPr/>
          <p:nvPr/>
        </p:nvSpPr>
        <p:spPr>
          <a:xfrm rot="6226896">
            <a:off x="5530447" y="2659790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7" name="Google Shape;1517;p78"/>
          <p:cNvSpPr/>
          <p:nvPr/>
        </p:nvSpPr>
        <p:spPr>
          <a:xfrm rot="6226896">
            <a:off x="6710419" y="3492693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8" name="Google Shape;1518;p78"/>
          <p:cNvSpPr/>
          <p:nvPr/>
        </p:nvSpPr>
        <p:spPr>
          <a:xfrm rot="6226896">
            <a:off x="5815134" y="2510560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9" name="Google Shape;1519;p78"/>
          <p:cNvSpPr/>
          <p:nvPr/>
        </p:nvSpPr>
        <p:spPr>
          <a:xfrm rot="6226896">
            <a:off x="6008908" y="2339062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0" name="Google Shape;1520;p78"/>
          <p:cNvSpPr/>
          <p:nvPr/>
        </p:nvSpPr>
        <p:spPr>
          <a:xfrm rot="7203796">
            <a:off x="6165647" y="2888466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1" name="Google Shape;1521;p78"/>
          <p:cNvSpPr/>
          <p:nvPr/>
        </p:nvSpPr>
        <p:spPr>
          <a:xfrm rot="7203796">
            <a:off x="5810841" y="297818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2" name="Google Shape;1522;p78"/>
          <p:cNvSpPr/>
          <p:nvPr/>
        </p:nvSpPr>
        <p:spPr>
          <a:xfrm rot="7203796">
            <a:off x="6198672" y="3409365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3" name="Google Shape;1523;p78"/>
          <p:cNvSpPr/>
          <p:nvPr/>
        </p:nvSpPr>
        <p:spPr>
          <a:xfrm rot="7203796">
            <a:off x="5794174" y="3235716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4" name="Google Shape;1524;p78"/>
          <p:cNvSpPr/>
          <p:nvPr/>
        </p:nvSpPr>
        <p:spPr>
          <a:xfrm rot="7203796">
            <a:off x="5560395" y="302274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5" name="Google Shape;1525;p78"/>
          <p:cNvSpPr/>
          <p:nvPr/>
        </p:nvSpPr>
        <p:spPr>
          <a:xfrm rot="7203796">
            <a:off x="6109302" y="3172381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6" name="Google Shape;1526;p78"/>
          <p:cNvSpPr/>
          <p:nvPr/>
        </p:nvSpPr>
        <p:spPr>
          <a:xfrm rot="7203796">
            <a:off x="6343419" y="30621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7" name="Google Shape;1527;p78"/>
          <p:cNvSpPr/>
          <p:nvPr/>
        </p:nvSpPr>
        <p:spPr>
          <a:xfrm rot="7203796">
            <a:off x="3822184" y="3100366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8" name="Google Shape;1528;p78"/>
          <p:cNvSpPr/>
          <p:nvPr/>
        </p:nvSpPr>
        <p:spPr>
          <a:xfrm rot="7203796">
            <a:off x="3398991" y="2809189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9" name="Google Shape;1529;p78"/>
          <p:cNvSpPr/>
          <p:nvPr/>
        </p:nvSpPr>
        <p:spPr>
          <a:xfrm rot="7203796">
            <a:off x="3000172" y="4171365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0" name="Google Shape;1530;p78"/>
          <p:cNvSpPr/>
          <p:nvPr/>
        </p:nvSpPr>
        <p:spPr>
          <a:xfrm rot="7203796">
            <a:off x="2822374" y="3997716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1" name="Google Shape;1531;p78"/>
          <p:cNvSpPr/>
          <p:nvPr/>
        </p:nvSpPr>
        <p:spPr>
          <a:xfrm rot="7203796">
            <a:off x="3224695" y="2954887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2" name="Google Shape;1532;p78"/>
          <p:cNvSpPr/>
          <p:nvPr/>
        </p:nvSpPr>
        <p:spPr>
          <a:xfrm rot="7203796">
            <a:off x="3137502" y="3934381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3" name="Google Shape;1533;p78"/>
          <p:cNvSpPr txBox="1"/>
          <p:nvPr/>
        </p:nvSpPr>
        <p:spPr>
          <a:xfrm>
            <a:off x="7808475" y="1877400"/>
            <a:ext cx="1178100" cy="572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FEMALE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34" name="Google Shape;1534;p78"/>
          <p:cNvSpPr/>
          <p:nvPr/>
        </p:nvSpPr>
        <p:spPr>
          <a:xfrm rot="7203796">
            <a:off x="7946194" y="19753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5" name="Google Shape;1535;p78"/>
          <p:cNvSpPr/>
          <p:nvPr/>
        </p:nvSpPr>
        <p:spPr>
          <a:xfrm>
            <a:off x="7946200" y="22452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6" name="Google Shape;1536;p78"/>
          <p:cNvSpPr/>
          <p:nvPr/>
        </p:nvSpPr>
        <p:spPr>
          <a:xfrm>
            <a:off x="2812050" y="1404200"/>
            <a:ext cx="1479300" cy="4116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7" name="Google Shape;1537;p78"/>
          <p:cNvSpPr txBox="1"/>
          <p:nvPr>
            <p:ph idx="1" type="body"/>
          </p:nvPr>
        </p:nvSpPr>
        <p:spPr>
          <a:xfrm>
            <a:off x="311700" y="1152475"/>
            <a:ext cx="8684100" cy="9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Maximal Margin Classifier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38" name="Google Shape;1538;p78"/>
          <p:cNvSpPr/>
          <p:nvPr/>
        </p:nvSpPr>
        <p:spPr>
          <a:xfrm rot="6226896">
            <a:off x="6097719" y="2692343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9" name="Google Shape;1539;p78"/>
          <p:cNvSpPr/>
          <p:nvPr/>
        </p:nvSpPr>
        <p:spPr>
          <a:xfrm>
            <a:off x="5206575" y="2754675"/>
            <a:ext cx="147300" cy="1473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0" name="Google Shape;1540;p78"/>
          <p:cNvSpPr/>
          <p:nvPr/>
        </p:nvSpPr>
        <p:spPr>
          <a:xfrm>
            <a:off x="5470488" y="2861475"/>
            <a:ext cx="147300" cy="1473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1" name="Google Shape;1541;p78"/>
          <p:cNvSpPr/>
          <p:nvPr/>
        </p:nvSpPr>
        <p:spPr>
          <a:xfrm>
            <a:off x="5358975" y="2602275"/>
            <a:ext cx="147300" cy="1473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2" name="Google Shape;1542;p78"/>
          <p:cNvSpPr/>
          <p:nvPr/>
        </p:nvSpPr>
        <p:spPr>
          <a:xfrm>
            <a:off x="3154450" y="31700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3" name="Google Shape;1543;p78"/>
          <p:cNvSpPr/>
          <p:nvPr/>
        </p:nvSpPr>
        <p:spPr>
          <a:xfrm>
            <a:off x="3306850" y="35510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44" name="Google Shape;1544;p78"/>
          <p:cNvCxnSpPr/>
          <p:nvPr/>
        </p:nvCxnSpPr>
        <p:spPr>
          <a:xfrm>
            <a:off x="4304350" y="1865425"/>
            <a:ext cx="181200" cy="2843400"/>
          </a:xfrm>
          <a:prstGeom prst="straightConnector1">
            <a:avLst/>
          </a:prstGeom>
          <a:noFill/>
          <a:ln cap="flat" cmpd="sng" w="38100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45" name="Google Shape;1545;p78"/>
          <p:cNvCxnSpPr/>
          <p:nvPr/>
        </p:nvCxnSpPr>
        <p:spPr>
          <a:xfrm>
            <a:off x="4195700" y="1865425"/>
            <a:ext cx="193200" cy="28374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546" name="Google Shape;1546;p78"/>
          <p:cNvCxnSpPr/>
          <p:nvPr/>
        </p:nvCxnSpPr>
        <p:spPr>
          <a:xfrm>
            <a:off x="4405500" y="1857550"/>
            <a:ext cx="193200" cy="28374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0" name="Shape 1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1" name="Google Shape;1551;p79"/>
          <p:cNvSpPr/>
          <p:nvPr/>
        </p:nvSpPr>
        <p:spPr>
          <a:xfrm>
            <a:off x="4316425" y="1847325"/>
            <a:ext cx="2927950" cy="2867550"/>
          </a:xfrm>
          <a:custGeom>
            <a:rect b="b" l="l" r="r" t="t"/>
            <a:pathLst>
              <a:path extrusionOk="0" h="114702" w="117118">
                <a:moveTo>
                  <a:pt x="0" y="724"/>
                </a:moveTo>
                <a:lnTo>
                  <a:pt x="7245" y="114702"/>
                </a:lnTo>
                <a:lnTo>
                  <a:pt x="117118" y="114702"/>
                </a:lnTo>
                <a:lnTo>
                  <a:pt x="116876" y="0"/>
                </a:lnTo>
                <a:close/>
              </a:path>
            </a:pathLst>
          </a:custGeom>
          <a:solidFill>
            <a:srgbClr val="F4CCCC"/>
          </a:solidFill>
          <a:ln>
            <a:noFill/>
          </a:ln>
        </p:spPr>
      </p:sp>
      <p:sp>
        <p:nvSpPr>
          <p:cNvPr id="1552" name="Google Shape;1552;p79"/>
          <p:cNvSpPr/>
          <p:nvPr/>
        </p:nvSpPr>
        <p:spPr>
          <a:xfrm>
            <a:off x="2239725" y="1853350"/>
            <a:ext cx="2263850" cy="2861525"/>
          </a:xfrm>
          <a:custGeom>
            <a:rect b="b" l="l" r="r" t="t"/>
            <a:pathLst>
              <a:path extrusionOk="0" h="114461" w="90554">
                <a:moveTo>
                  <a:pt x="0" y="0"/>
                </a:moveTo>
                <a:lnTo>
                  <a:pt x="82585" y="483"/>
                </a:lnTo>
                <a:lnTo>
                  <a:pt x="90554" y="113978"/>
                </a:lnTo>
                <a:lnTo>
                  <a:pt x="241" y="114461"/>
                </a:lnTo>
                <a:close/>
              </a:path>
            </a:pathLst>
          </a:custGeom>
          <a:solidFill>
            <a:srgbClr val="C9DAF8"/>
          </a:solidFill>
          <a:ln>
            <a:noFill/>
          </a:ln>
        </p:spPr>
      </p:sp>
      <p:sp>
        <p:nvSpPr>
          <p:cNvPr id="1553" name="Google Shape;1553;p79"/>
          <p:cNvSpPr/>
          <p:nvPr/>
        </p:nvSpPr>
        <p:spPr>
          <a:xfrm>
            <a:off x="2239625" y="1847950"/>
            <a:ext cx="5006400" cy="28566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4" name="Google Shape;1554;p7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555" name="Google Shape;1555;p7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556" name="Google Shape;1556;p7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557" name="Google Shape;1557;p79"/>
          <p:cNvSpPr txBox="1"/>
          <p:nvPr/>
        </p:nvSpPr>
        <p:spPr>
          <a:xfrm>
            <a:off x="4076525" y="4704550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WEIGHT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58" name="Google Shape;1558;p79"/>
          <p:cNvSpPr txBox="1"/>
          <p:nvPr/>
        </p:nvSpPr>
        <p:spPr>
          <a:xfrm>
            <a:off x="864350" y="2913300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HEIGHT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59" name="Google Shape;1559;p79"/>
          <p:cNvSpPr/>
          <p:nvPr/>
        </p:nvSpPr>
        <p:spPr>
          <a:xfrm>
            <a:off x="3224700" y="40963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0" name="Google Shape;1560;p79"/>
          <p:cNvSpPr/>
          <p:nvPr/>
        </p:nvSpPr>
        <p:spPr>
          <a:xfrm>
            <a:off x="3831350" y="38247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1" name="Google Shape;1561;p79"/>
          <p:cNvSpPr/>
          <p:nvPr/>
        </p:nvSpPr>
        <p:spPr>
          <a:xfrm>
            <a:off x="3978650" y="41983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2" name="Google Shape;1562;p79"/>
          <p:cNvSpPr/>
          <p:nvPr/>
        </p:nvSpPr>
        <p:spPr>
          <a:xfrm>
            <a:off x="3777575" y="42436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3" name="Google Shape;1563;p79"/>
          <p:cNvSpPr/>
          <p:nvPr/>
        </p:nvSpPr>
        <p:spPr>
          <a:xfrm>
            <a:off x="3805075" y="2700313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4" name="Google Shape;1564;p79"/>
          <p:cNvSpPr/>
          <p:nvPr/>
        </p:nvSpPr>
        <p:spPr>
          <a:xfrm>
            <a:off x="3600025" y="40247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5" name="Google Shape;1565;p79"/>
          <p:cNvSpPr/>
          <p:nvPr/>
        </p:nvSpPr>
        <p:spPr>
          <a:xfrm>
            <a:off x="3924875" y="36074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6" name="Google Shape;1566;p79"/>
          <p:cNvSpPr/>
          <p:nvPr/>
        </p:nvSpPr>
        <p:spPr>
          <a:xfrm>
            <a:off x="3545275" y="35416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7" name="Google Shape;1567;p79"/>
          <p:cNvSpPr/>
          <p:nvPr/>
        </p:nvSpPr>
        <p:spPr>
          <a:xfrm>
            <a:off x="4156050" y="34927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8" name="Google Shape;1568;p79"/>
          <p:cNvSpPr/>
          <p:nvPr/>
        </p:nvSpPr>
        <p:spPr>
          <a:xfrm>
            <a:off x="4089000" y="38017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9" name="Google Shape;1569;p79"/>
          <p:cNvSpPr/>
          <p:nvPr/>
        </p:nvSpPr>
        <p:spPr>
          <a:xfrm>
            <a:off x="3497925" y="38247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0" name="Google Shape;1570;p79"/>
          <p:cNvSpPr/>
          <p:nvPr/>
        </p:nvSpPr>
        <p:spPr>
          <a:xfrm>
            <a:off x="3545275" y="32096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1" name="Google Shape;1571;p79"/>
          <p:cNvSpPr/>
          <p:nvPr/>
        </p:nvSpPr>
        <p:spPr>
          <a:xfrm>
            <a:off x="4542900" y="3698363"/>
            <a:ext cx="147300" cy="1473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2" name="Google Shape;1572;p79"/>
          <p:cNvSpPr/>
          <p:nvPr/>
        </p:nvSpPr>
        <p:spPr>
          <a:xfrm>
            <a:off x="6608075" y="2700325"/>
            <a:ext cx="147300" cy="1473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3" name="Google Shape;1573;p79"/>
          <p:cNvSpPr/>
          <p:nvPr/>
        </p:nvSpPr>
        <p:spPr>
          <a:xfrm>
            <a:off x="6372975" y="2245200"/>
            <a:ext cx="147300" cy="1473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4" name="Google Shape;1574;p79"/>
          <p:cNvSpPr/>
          <p:nvPr/>
        </p:nvSpPr>
        <p:spPr>
          <a:xfrm rot="6226896">
            <a:off x="5789533" y="2222242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5" name="Google Shape;1575;p79"/>
          <p:cNvSpPr/>
          <p:nvPr/>
        </p:nvSpPr>
        <p:spPr>
          <a:xfrm rot="6226896">
            <a:off x="5474169" y="2407936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6" name="Google Shape;1576;p79"/>
          <p:cNvSpPr/>
          <p:nvPr/>
        </p:nvSpPr>
        <p:spPr>
          <a:xfrm rot="6226896">
            <a:off x="5749834" y="2776562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7" name="Google Shape;1577;p79"/>
          <p:cNvSpPr/>
          <p:nvPr/>
        </p:nvSpPr>
        <p:spPr>
          <a:xfrm rot="6226896">
            <a:off x="5530447" y="2659790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8" name="Google Shape;1578;p79"/>
          <p:cNvSpPr/>
          <p:nvPr/>
        </p:nvSpPr>
        <p:spPr>
          <a:xfrm rot="6226896">
            <a:off x="6710419" y="3492693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9" name="Google Shape;1579;p79"/>
          <p:cNvSpPr/>
          <p:nvPr/>
        </p:nvSpPr>
        <p:spPr>
          <a:xfrm rot="6226896">
            <a:off x="5815134" y="2510560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0" name="Google Shape;1580;p79"/>
          <p:cNvSpPr/>
          <p:nvPr/>
        </p:nvSpPr>
        <p:spPr>
          <a:xfrm rot="6226896">
            <a:off x="6008908" y="2339062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1" name="Google Shape;1581;p79"/>
          <p:cNvSpPr/>
          <p:nvPr/>
        </p:nvSpPr>
        <p:spPr>
          <a:xfrm rot="7203796">
            <a:off x="6165647" y="2888466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2" name="Google Shape;1582;p79"/>
          <p:cNvSpPr/>
          <p:nvPr/>
        </p:nvSpPr>
        <p:spPr>
          <a:xfrm rot="7203796">
            <a:off x="5810841" y="297818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3" name="Google Shape;1583;p79"/>
          <p:cNvSpPr/>
          <p:nvPr/>
        </p:nvSpPr>
        <p:spPr>
          <a:xfrm rot="7203796">
            <a:off x="6198672" y="3409365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4" name="Google Shape;1584;p79"/>
          <p:cNvSpPr/>
          <p:nvPr/>
        </p:nvSpPr>
        <p:spPr>
          <a:xfrm rot="7203796">
            <a:off x="5794174" y="3235716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5" name="Google Shape;1585;p79"/>
          <p:cNvSpPr/>
          <p:nvPr/>
        </p:nvSpPr>
        <p:spPr>
          <a:xfrm rot="7203796">
            <a:off x="5560395" y="302274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6" name="Google Shape;1586;p79"/>
          <p:cNvSpPr/>
          <p:nvPr/>
        </p:nvSpPr>
        <p:spPr>
          <a:xfrm rot="7203796">
            <a:off x="6109302" y="3172381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7" name="Google Shape;1587;p79"/>
          <p:cNvSpPr/>
          <p:nvPr/>
        </p:nvSpPr>
        <p:spPr>
          <a:xfrm rot="7203796">
            <a:off x="6343419" y="30621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8" name="Google Shape;1588;p79"/>
          <p:cNvSpPr/>
          <p:nvPr/>
        </p:nvSpPr>
        <p:spPr>
          <a:xfrm rot="7203796">
            <a:off x="3822184" y="3100366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9" name="Google Shape;1589;p79"/>
          <p:cNvSpPr/>
          <p:nvPr/>
        </p:nvSpPr>
        <p:spPr>
          <a:xfrm rot="7203796">
            <a:off x="3398991" y="2809189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0" name="Google Shape;1590;p79"/>
          <p:cNvSpPr/>
          <p:nvPr/>
        </p:nvSpPr>
        <p:spPr>
          <a:xfrm rot="7203796">
            <a:off x="3000172" y="4171365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1" name="Google Shape;1591;p79"/>
          <p:cNvSpPr/>
          <p:nvPr/>
        </p:nvSpPr>
        <p:spPr>
          <a:xfrm rot="7203796">
            <a:off x="2822374" y="3997716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2" name="Google Shape;1592;p79"/>
          <p:cNvSpPr/>
          <p:nvPr/>
        </p:nvSpPr>
        <p:spPr>
          <a:xfrm rot="7203796">
            <a:off x="3224695" y="2954887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3" name="Google Shape;1593;p79"/>
          <p:cNvSpPr/>
          <p:nvPr/>
        </p:nvSpPr>
        <p:spPr>
          <a:xfrm rot="7203796">
            <a:off x="3137502" y="3934381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4" name="Google Shape;1594;p79"/>
          <p:cNvSpPr txBox="1"/>
          <p:nvPr/>
        </p:nvSpPr>
        <p:spPr>
          <a:xfrm>
            <a:off x="7808475" y="1877400"/>
            <a:ext cx="1178100" cy="572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FEMALE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95" name="Google Shape;1595;p79"/>
          <p:cNvSpPr/>
          <p:nvPr/>
        </p:nvSpPr>
        <p:spPr>
          <a:xfrm rot="7203796">
            <a:off x="7946194" y="19753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6" name="Google Shape;1596;p79"/>
          <p:cNvSpPr/>
          <p:nvPr/>
        </p:nvSpPr>
        <p:spPr>
          <a:xfrm>
            <a:off x="7946200" y="22452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7" name="Google Shape;1597;p79"/>
          <p:cNvSpPr/>
          <p:nvPr/>
        </p:nvSpPr>
        <p:spPr>
          <a:xfrm>
            <a:off x="2812050" y="1404200"/>
            <a:ext cx="1479300" cy="4116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8" name="Google Shape;1598;p79"/>
          <p:cNvSpPr txBox="1"/>
          <p:nvPr>
            <p:ph idx="1" type="body"/>
          </p:nvPr>
        </p:nvSpPr>
        <p:spPr>
          <a:xfrm>
            <a:off x="311700" y="1152475"/>
            <a:ext cx="8684100" cy="9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Maximal Margin Classifier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99" name="Google Shape;1599;p79"/>
          <p:cNvSpPr/>
          <p:nvPr/>
        </p:nvSpPr>
        <p:spPr>
          <a:xfrm rot="6226896">
            <a:off x="6097719" y="2692343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0" name="Google Shape;1600;p79"/>
          <p:cNvSpPr/>
          <p:nvPr/>
        </p:nvSpPr>
        <p:spPr>
          <a:xfrm>
            <a:off x="5206575" y="2754675"/>
            <a:ext cx="147300" cy="1473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1" name="Google Shape;1601;p79"/>
          <p:cNvSpPr/>
          <p:nvPr/>
        </p:nvSpPr>
        <p:spPr>
          <a:xfrm>
            <a:off x="5470488" y="2861475"/>
            <a:ext cx="147300" cy="1473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2" name="Google Shape;1602;p79"/>
          <p:cNvSpPr/>
          <p:nvPr/>
        </p:nvSpPr>
        <p:spPr>
          <a:xfrm>
            <a:off x="5358975" y="2602275"/>
            <a:ext cx="147300" cy="1473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3" name="Google Shape;1603;p79"/>
          <p:cNvSpPr/>
          <p:nvPr/>
        </p:nvSpPr>
        <p:spPr>
          <a:xfrm>
            <a:off x="3154450" y="31700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4" name="Google Shape;1604;p79"/>
          <p:cNvSpPr/>
          <p:nvPr/>
        </p:nvSpPr>
        <p:spPr>
          <a:xfrm>
            <a:off x="3306850" y="35510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05" name="Google Shape;1605;p79"/>
          <p:cNvCxnSpPr/>
          <p:nvPr/>
        </p:nvCxnSpPr>
        <p:spPr>
          <a:xfrm>
            <a:off x="4304350" y="1865425"/>
            <a:ext cx="181200" cy="2843400"/>
          </a:xfrm>
          <a:prstGeom prst="straightConnector1">
            <a:avLst/>
          </a:prstGeom>
          <a:noFill/>
          <a:ln cap="flat" cmpd="sng" w="38100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06" name="Google Shape;1606;p79"/>
          <p:cNvCxnSpPr/>
          <p:nvPr/>
        </p:nvCxnSpPr>
        <p:spPr>
          <a:xfrm>
            <a:off x="4195700" y="1865425"/>
            <a:ext cx="193200" cy="28374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607" name="Google Shape;1607;p79"/>
          <p:cNvCxnSpPr/>
          <p:nvPr/>
        </p:nvCxnSpPr>
        <p:spPr>
          <a:xfrm>
            <a:off x="4405500" y="1857550"/>
            <a:ext cx="193200" cy="28374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1" name="Shape 1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2" name="Google Shape;1612;p80"/>
          <p:cNvSpPr/>
          <p:nvPr/>
        </p:nvSpPr>
        <p:spPr>
          <a:xfrm>
            <a:off x="2239625" y="1847950"/>
            <a:ext cx="5006400" cy="28566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3" name="Google Shape;1613;p8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614" name="Google Shape;1614;p8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615" name="Google Shape;1615;p8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616" name="Google Shape;1616;p80"/>
          <p:cNvSpPr txBox="1"/>
          <p:nvPr/>
        </p:nvSpPr>
        <p:spPr>
          <a:xfrm>
            <a:off x="4076525" y="4704550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WEIGHT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17" name="Google Shape;1617;p80"/>
          <p:cNvSpPr txBox="1"/>
          <p:nvPr/>
        </p:nvSpPr>
        <p:spPr>
          <a:xfrm>
            <a:off x="864350" y="2913300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HEIGHT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18" name="Google Shape;1618;p80"/>
          <p:cNvSpPr/>
          <p:nvPr/>
        </p:nvSpPr>
        <p:spPr>
          <a:xfrm>
            <a:off x="3224700" y="40963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9" name="Google Shape;1619;p80"/>
          <p:cNvSpPr/>
          <p:nvPr/>
        </p:nvSpPr>
        <p:spPr>
          <a:xfrm>
            <a:off x="3831350" y="38247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0" name="Google Shape;1620;p80"/>
          <p:cNvSpPr/>
          <p:nvPr/>
        </p:nvSpPr>
        <p:spPr>
          <a:xfrm>
            <a:off x="3978650" y="41983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1" name="Google Shape;1621;p80"/>
          <p:cNvSpPr/>
          <p:nvPr/>
        </p:nvSpPr>
        <p:spPr>
          <a:xfrm>
            <a:off x="3777575" y="42436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2" name="Google Shape;1622;p80"/>
          <p:cNvSpPr/>
          <p:nvPr/>
        </p:nvSpPr>
        <p:spPr>
          <a:xfrm>
            <a:off x="3805075" y="2700313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3" name="Google Shape;1623;p80"/>
          <p:cNvSpPr/>
          <p:nvPr/>
        </p:nvSpPr>
        <p:spPr>
          <a:xfrm>
            <a:off x="3600025" y="40247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4" name="Google Shape;1624;p80"/>
          <p:cNvSpPr/>
          <p:nvPr/>
        </p:nvSpPr>
        <p:spPr>
          <a:xfrm>
            <a:off x="3924875" y="36074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5" name="Google Shape;1625;p80"/>
          <p:cNvSpPr/>
          <p:nvPr/>
        </p:nvSpPr>
        <p:spPr>
          <a:xfrm>
            <a:off x="3545275" y="35416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6" name="Google Shape;1626;p80"/>
          <p:cNvSpPr/>
          <p:nvPr/>
        </p:nvSpPr>
        <p:spPr>
          <a:xfrm>
            <a:off x="4156050" y="34927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7" name="Google Shape;1627;p80"/>
          <p:cNvSpPr/>
          <p:nvPr/>
        </p:nvSpPr>
        <p:spPr>
          <a:xfrm>
            <a:off x="4089000" y="38017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8" name="Google Shape;1628;p80"/>
          <p:cNvSpPr/>
          <p:nvPr/>
        </p:nvSpPr>
        <p:spPr>
          <a:xfrm>
            <a:off x="3497925" y="38247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9" name="Google Shape;1629;p80"/>
          <p:cNvSpPr/>
          <p:nvPr/>
        </p:nvSpPr>
        <p:spPr>
          <a:xfrm>
            <a:off x="3545275" y="32096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0" name="Google Shape;1630;p80"/>
          <p:cNvSpPr/>
          <p:nvPr/>
        </p:nvSpPr>
        <p:spPr>
          <a:xfrm>
            <a:off x="4542900" y="3698363"/>
            <a:ext cx="147300" cy="1473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1" name="Google Shape;1631;p80"/>
          <p:cNvSpPr/>
          <p:nvPr/>
        </p:nvSpPr>
        <p:spPr>
          <a:xfrm>
            <a:off x="6608075" y="2700325"/>
            <a:ext cx="147300" cy="1473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2" name="Google Shape;1632;p80"/>
          <p:cNvSpPr/>
          <p:nvPr/>
        </p:nvSpPr>
        <p:spPr>
          <a:xfrm>
            <a:off x="6372975" y="2245200"/>
            <a:ext cx="147300" cy="1473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3" name="Google Shape;1633;p80"/>
          <p:cNvSpPr/>
          <p:nvPr/>
        </p:nvSpPr>
        <p:spPr>
          <a:xfrm rot="6226896">
            <a:off x="5789533" y="2222242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4" name="Google Shape;1634;p80"/>
          <p:cNvSpPr/>
          <p:nvPr/>
        </p:nvSpPr>
        <p:spPr>
          <a:xfrm rot="6226896">
            <a:off x="5474169" y="2407936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5" name="Google Shape;1635;p80"/>
          <p:cNvSpPr/>
          <p:nvPr/>
        </p:nvSpPr>
        <p:spPr>
          <a:xfrm rot="6226896">
            <a:off x="5749834" y="2776562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6" name="Google Shape;1636;p80"/>
          <p:cNvSpPr/>
          <p:nvPr/>
        </p:nvSpPr>
        <p:spPr>
          <a:xfrm rot="6226896">
            <a:off x="5530447" y="2659790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7" name="Google Shape;1637;p80"/>
          <p:cNvSpPr/>
          <p:nvPr/>
        </p:nvSpPr>
        <p:spPr>
          <a:xfrm rot="6226896">
            <a:off x="6710419" y="3492693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8" name="Google Shape;1638;p80"/>
          <p:cNvSpPr/>
          <p:nvPr/>
        </p:nvSpPr>
        <p:spPr>
          <a:xfrm rot="6226896">
            <a:off x="5815134" y="2510560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9" name="Google Shape;1639;p80"/>
          <p:cNvSpPr/>
          <p:nvPr/>
        </p:nvSpPr>
        <p:spPr>
          <a:xfrm rot="6226896">
            <a:off x="6008908" y="2339062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0" name="Google Shape;1640;p80"/>
          <p:cNvSpPr/>
          <p:nvPr/>
        </p:nvSpPr>
        <p:spPr>
          <a:xfrm rot="7203796">
            <a:off x="6165647" y="2888466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1" name="Google Shape;1641;p80"/>
          <p:cNvSpPr/>
          <p:nvPr/>
        </p:nvSpPr>
        <p:spPr>
          <a:xfrm rot="7203796">
            <a:off x="5810841" y="297818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2" name="Google Shape;1642;p80"/>
          <p:cNvSpPr/>
          <p:nvPr/>
        </p:nvSpPr>
        <p:spPr>
          <a:xfrm rot="7203796">
            <a:off x="6198672" y="3409365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3" name="Google Shape;1643;p80"/>
          <p:cNvSpPr/>
          <p:nvPr/>
        </p:nvSpPr>
        <p:spPr>
          <a:xfrm rot="7203796">
            <a:off x="5794174" y="3235716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4" name="Google Shape;1644;p80"/>
          <p:cNvSpPr/>
          <p:nvPr/>
        </p:nvSpPr>
        <p:spPr>
          <a:xfrm rot="7203796">
            <a:off x="5560395" y="302274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5" name="Google Shape;1645;p80"/>
          <p:cNvSpPr/>
          <p:nvPr/>
        </p:nvSpPr>
        <p:spPr>
          <a:xfrm rot="7203796">
            <a:off x="6109302" y="3172381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6" name="Google Shape;1646;p80"/>
          <p:cNvSpPr/>
          <p:nvPr/>
        </p:nvSpPr>
        <p:spPr>
          <a:xfrm rot="7203796">
            <a:off x="6343419" y="30621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7" name="Google Shape;1647;p80"/>
          <p:cNvSpPr/>
          <p:nvPr/>
        </p:nvSpPr>
        <p:spPr>
          <a:xfrm rot="7203796">
            <a:off x="3822184" y="3100366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8" name="Google Shape;1648;p80"/>
          <p:cNvSpPr/>
          <p:nvPr/>
        </p:nvSpPr>
        <p:spPr>
          <a:xfrm rot="7203796">
            <a:off x="3398991" y="2809189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9" name="Google Shape;1649;p80"/>
          <p:cNvSpPr/>
          <p:nvPr/>
        </p:nvSpPr>
        <p:spPr>
          <a:xfrm rot="7203796">
            <a:off x="3000172" y="4171365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0" name="Google Shape;1650;p80"/>
          <p:cNvSpPr/>
          <p:nvPr/>
        </p:nvSpPr>
        <p:spPr>
          <a:xfrm rot="7203796">
            <a:off x="2822374" y="3997716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1" name="Google Shape;1651;p80"/>
          <p:cNvSpPr/>
          <p:nvPr/>
        </p:nvSpPr>
        <p:spPr>
          <a:xfrm rot="7203796">
            <a:off x="3224695" y="2954887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2" name="Google Shape;1652;p80"/>
          <p:cNvSpPr/>
          <p:nvPr/>
        </p:nvSpPr>
        <p:spPr>
          <a:xfrm rot="7203796">
            <a:off x="3137502" y="3934381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3" name="Google Shape;1653;p80"/>
          <p:cNvSpPr txBox="1"/>
          <p:nvPr/>
        </p:nvSpPr>
        <p:spPr>
          <a:xfrm>
            <a:off x="7808475" y="1877400"/>
            <a:ext cx="1178100" cy="572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FEMALE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54" name="Google Shape;1654;p80"/>
          <p:cNvSpPr/>
          <p:nvPr/>
        </p:nvSpPr>
        <p:spPr>
          <a:xfrm rot="7203796">
            <a:off x="7946194" y="19753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5" name="Google Shape;1655;p80"/>
          <p:cNvSpPr/>
          <p:nvPr/>
        </p:nvSpPr>
        <p:spPr>
          <a:xfrm>
            <a:off x="7946200" y="22452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56" name="Google Shape;1656;p80"/>
          <p:cNvCxnSpPr/>
          <p:nvPr/>
        </p:nvCxnSpPr>
        <p:spPr>
          <a:xfrm>
            <a:off x="4292275" y="1871450"/>
            <a:ext cx="1080600" cy="2831400"/>
          </a:xfrm>
          <a:prstGeom prst="straightConnector1">
            <a:avLst/>
          </a:prstGeom>
          <a:noFill/>
          <a:ln cap="flat" cmpd="sng" w="38100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57" name="Google Shape;1657;p80"/>
          <p:cNvSpPr/>
          <p:nvPr/>
        </p:nvSpPr>
        <p:spPr>
          <a:xfrm>
            <a:off x="2812050" y="1404200"/>
            <a:ext cx="1479300" cy="4116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8" name="Google Shape;1658;p80"/>
          <p:cNvSpPr txBox="1"/>
          <p:nvPr>
            <p:ph idx="1" type="body"/>
          </p:nvPr>
        </p:nvSpPr>
        <p:spPr>
          <a:xfrm>
            <a:off x="311700" y="1152475"/>
            <a:ext cx="8684100" cy="9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Support Vector Classifier (Soft Margins)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659" name="Google Shape;1659;p80"/>
          <p:cNvCxnSpPr>
            <a:endCxn id="1616" idx="0"/>
          </p:cNvCxnSpPr>
          <p:nvPr/>
        </p:nvCxnSpPr>
        <p:spPr>
          <a:xfrm>
            <a:off x="3760925" y="1877350"/>
            <a:ext cx="981900" cy="28272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660" name="Google Shape;1660;p80"/>
          <p:cNvCxnSpPr/>
          <p:nvPr/>
        </p:nvCxnSpPr>
        <p:spPr>
          <a:xfrm>
            <a:off x="4787325" y="1853350"/>
            <a:ext cx="1153200" cy="28614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1661" name="Google Shape;1661;p80"/>
          <p:cNvSpPr/>
          <p:nvPr/>
        </p:nvSpPr>
        <p:spPr>
          <a:xfrm rot="6226896">
            <a:off x="6097719" y="2692343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2" name="Google Shape;1662;p80"/>
          <p:cNvSpPr/>
          <p:nvPr/>
        </p:nvSpPr>
        <p:spPr>
          <a:xfrm>
            <a:off x="5206575" y="2754675"/>
            <a:ext cx="147300" cy="1473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3" name="Google Shape;1663;p80"/>
          <p:cNvSpPr/>
          <p:nvPr/>
        </p:nvSpPr>
        <p:spPr>
          <a:xfrm>
            <a:off x="5470488" y="2861475"/>
            <a:ext cx="147300" cy="1473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4" name="Google Shape;1664;p80"/>
          <p:cNvSpPr/>
          <p:nvPr/>
        </p:nvSpPr>
        <p:spPr>
          <a:xfrm>
            <a:off x="5358975" y="2602275"/>
            <a:ext cx="147300" cy="1473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5" name="Google Shape;1665;p80"/>
          <p:cNvSpPr/>
          <p:nvPr/>
        </p:nvSpPr>
        <p:spPr>
          <a:xfrm>
            <a:off x="3154450" y="31700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6" name="Google Shape;1666;p80"/>
          <p:cNvSpPr/>
          <p:nvPr/>
        </p:nvSpPr>
        <p:spPr>
          <a:xfrm>
            <a:off x="3306850" y="35510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0" name="Shape 1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1" name="Google Shape;1671;p81"/>
          <p:cNvSpPr/>
          <p:nvPr/>
        </p:nvSpPr>
        <p:spPr>
          <a:xfrm>
            <a:off x="2239625" y="1847950"/>
            <a:ext cx="5006400" cy="28566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2" name="Google Shape;1672;p8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673" name="Google Shape;1673;p8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674" name="Google Shape;1674;p8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675" name="Google Shape;1675;p81"/>
          <p:cNvSpPr txBox="1"/>
          <p:nvPr/>
        </p:nvSpPr>
        <p:spPr>
          <a:xfrm>
            <a:off x="4076525" y="4704550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WEIGHT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76" name="Google Shape;1676;p81"/>
          <p:cNvSpPr txBox="1"/>
          <p:nvPr/>
        </p:nvSpPr>
        <p:spPr>
          <a:xfrm>
            <a:off x="864350" y="2913300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HEIGHT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77" name="Google Shape;1677;p81"/>
          <p:cNvSpPr/>
          <p:nvPr/>
        </p:nvSpPr>
        <p:spPr>
          <a:xfrm>
            <a:off x="3224700" y="40963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8" name="Google Shape;1678;p81"/>
          <p:cNvSpPr/>
          <p:nvPr/>
        </p:nvSpPr>
        <p:spPr>
          <a:xfrm>
            <a:off x="3831350" y="38247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9" name="Google Shape;1679;p81"/>
          <p:cNvSpPr/>
          <p:nvPr/>
        </p:nvSpPr>
        <p:spPr>
          <a:xfrm>
            <a:off x="3978650" y="41983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0" name="Google Shape;1680;p81"/>
          <p:cNvSpPr/>
          <p:nvPr/>
        </p:nvSpPr>
        <p:spPr>
          <a:xfrm>
            <a:off x="3777575" y="42436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1" name="Google Shape;1681;p81"/>
          <p:cNvSpPr/>
          <p:nvPr/>
        </p:nvSpPr>
        <p:spPr>
          <a:xfrm>
            <a:off x="3805075" y="2700313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2" name="Google Shape;1682;p81"/>
          <p:cNvSpPr/>
          <p:nvPr/>
        </p:nvSpPr>
        <p:spPr>
          <a:xfrm>
            <a:off x="3600025" y="40247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3" name="Google Shape;1683;p81"/>
          <p:cNvSpPr/>
          <p:nvPr/>
        </p:nvSpPr>
        <p:spPr>
          <a:xfrm>
            <a:off x="3924875" y="36074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4" name="Google Shape;1684;p81"/>
          <p:cNvSpPr/>
          <p:nvPr/>
        </p:nvSpPr>
        <p:spPr>
          <a:xfrm>
            <a:off x="3545275" y="35416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5" name="Google Shape;1685;p81"/>
          <p:cNvSpPr/>
          <p:nvPr/>
        </p:nvSpPr>
        <p:spPr>
          <a:xfrm>
            <a:off x="4156050" y="34927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6" name="Google Shape;1686;p81"/>
          <p:cNvSpPr/>
          <p:nvPr/>
        </p:nvSpPr>
        <p:spPr>
          <a:xfrm>
            <a:off x="4089000" y="38017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7" name="Google Shape;1687;p81"/>
          <p:cNvSpPr/>
          <p:nvPr/>
        </p:nvSpPr>
        <p:spPr>
          <a:xfrm>
            <a:off x="3497925" y="38247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8" name="Google Shape;1688;p81"/>
          <p:cNvSpPr/>
          <p:nvPr/>
        </p:nvSpPr>
        <p:spPr>
          <a:xfrm>
            <a:off x="3545275" y="32096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9" name="Google Shape;1689;p81"/>
          <p:cNvSpPr/>
          <p:nvPr/>
        </p:nvSpPr>
        <p:spPr>
          <a:xfrm>
            <a:off x="4542900" y="3698363"/>
            <a:ext cx="147300" cy="1473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0" name="Google Shape;1690;p81"/>
          <p:cNvSpPr/>
          <p:nvPr/>
        </p:nvSpPr>
        <p:spPr>
          <a:xfrm>
            <a:off x="6608075" y="2700325"/>
            <a:ext cx="147300" cy="1473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1" name="Google Shape;1691;p81"/>
          <p:cNvSpPr/>
          <p:nvPr/>
        </p:nvSpPr>
        <p:spPr>
          <a:xfrm>
            <a:off x="6372975" y="2245200"/>
            <a:ext cx="147300" cy="1473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2" name="Google Shape;1692;p81"/>
          <p:cNvSpPr/>
          <p:nvPr/>
        </p:nvSpPr>
        <p:spPr>
          <a:xfrm rot="6226896">
            <a:off x="5789533" y="2222242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3" name="Google Shape;1693;p81"/>
          <p:cNvSpPr/>
          <p:nvPr/>
        </p:nvSpPr>
        <p:spPr>
          <a:xfrm rot="6226896">
            <a:off x="5474169" y="2407936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4" name="Google Shape;1694;p81"/>
          <p:cNvSpPr/>
          <p:nvPr/>
        </p:nvSpPr>
        <p:spPr>
          <a:xfrm rot="6226896">
            <a:off x="5749834" y="2776562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5" name="Google Shape;1695;p81"/>
          <p:cNvSpPr/>
          <p:nvPr/>
        </p:nvSpPr>
        <p:spPr>
          <a:xfrm rot="6226896">
            <a:off x="5530447" y="2659790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6" name="Google Shape;1696;p81"/>
          <p:cNvSpPr/>
          <p:nvPr/>
        </p:nvSpPr>
        <p:spPr>
          <a:xfrm rot="6226896">
            <a:off x="6710419" y="3492693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7" name="Google Shape;1697;p81"/>
          <p:cNvSpPr/>
          <p:nvPr/>
        </p:nvSpPr>
        <p:spPr>
          <a:xfrm rot="6226896">
            <a:off x="5815134" y="2510560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8" name="Google Shape;1698;p81"/>
          <p:cNvSpPr/>
          <p:nvPr/>
        </p:nvSpPr>
        <p:spPr>
          <a:xfrm rot="6226896">
            <a:off x="6008908" y="2339062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9" name="Google Shape;1699;p81"/>
          <p:cNvSpPr/>
          <p:nvPr/>
        </p:nvSpPr>
        <p:spPr>
          <a:xfrm rot="7203796">
            <a:off x="6165647" y="2888466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0" name="Google Shape;1700;p81"/>
          <p:cNvSpPr/>
          <p:nvPr/>
        </p:nvSpPr>
        <p:spPr>
          <a:xfrm rot="7203796">
            <a:off x="5810841" y="297818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1" name="Google Shape;1701;p81"/>
          <p:cNvSpPr/>
          <p:nvPr/>
        </p:nvSpPr>
        <p:spPr>
          <a:xfrm rot="7203796">
            <a:off x="6198672" y="3409365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2" name="Google Shape;1702;p81"/>
          <p:cNvSpPr/>
          <p:nvPr/>
        </p:nvSpPr>
        <p:spPr>
          <a:xfrm rot="7203796">
            <a:off x="5794174" y="3235716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3" name="Google Shape;1703;p81"/>
          <p:cNvSpPr/>
          <p:nvPr/>
        </p:nvSpPr>
        <p:spPr>
          <a:xfrm rot="7203796">
            <a:off x="5560395" y="302274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4" name="Google Shape;1704;p81"/>
          <p:cNvSpPr/>
          <p:nvPr/>
        </p:nvSpPr>
        <p:spPr>
          <a:xfrm rot="7203796">
            <a:off x="6109302" y="3172381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5" name="Google Shape;1705;p81"/>
          <p:cNvSpPr/>
          <p:nvPr/>
        </p:nvSpPr>
        <p:spPr>
          <a:xfrm rot="7203796">
            <a:off x="6343419" y="30621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6" name="Google Shape;1706;p81"/>
          <p:cNvSpPr/>
          <p:nvPr/>
        </p:nvSpPr>
        <p:spPr>
          <a:xfrm rot="7203796">
            <a:off x="3822184" y="3100366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7" name="Google Shape;1707;p81"/>
          <p:cNvSpPr/>
          <p:nvPr/>
        </p:nvSpPr>
        <p:spPr>
          <a:xfrm rot="7203796">
            <a:off x="3398991" y="2809189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8" name="Google Shape;1708;p81"/>
          <p:cNvSpPr/>
          <p:nvPr/>
        </p:nvSpPr>
        <p:spPr>
          <a:xfrm rot="7203796">
            <a:off x="3000172" y="4171365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9" name="Google Shape;1709;p81"/>
          <p:cNvSpPr/>
          <p:nvPr/>
        </p:nvSpPr>
        <p:spPr>
          <a:xfrm rot="7203796">
            <a:off x="2822374" y="3997716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0" name="Google Shape;1710;p81"/>
          <p:cNvSpPr/>
          <p:nvPr/>
        </p:nvSpPr>
        <p:spPr>
          <a:xfrm rot="7203796">
            <a:off x="3224695" y="2954887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1" name="Google Shape;1711;p81"/>
          <p:cNvSpPr/>
          <p:nvPr/>
        </p:nvSpPr>
        <p:spPr>
          <a:xfrm rot="7203796">
            <a:off x="3137502" y="3934381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2" name="Google Shape;1712;p81"/>
          <p:cNvSpPr txBox="1"/>
          <p:nvPr/>
        </p:nvSpPr>
        <p:spPr>
          <a:xfrm>
            <a:off x="7808475" y="1877400"/>
            <a:ext cx="1178100" cy="572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FEMALE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13" name="Google Shape;1713;p81"/>
          <p:cNvSpPr/>
          <p:nvPr/>
        </p:nvSpPr>
        <p:spPr>
          <a:xfrm rot="7203796">
            <a:off x="7946194" y="19753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4" name="Google Shape;1714;p81"/>
          <p:cNvSpPr/>
          <p:nvPr/>
        </p:nvSpPr>
        <p:spPr>
          <a:xfrm>
            <a:off x="7946200" y="22452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715" name="Google Shape;1715;p81"/>
          <p:cNvCxnSpPr/>
          <p:nvPr/>
        </p:nvCxnSpPr>
        <p:spPr>
          <a:xfrm>
            <a:off x="4292275" y="1871450"/>
            <a:ext cx="1080600" cy="2831400"/>
          </a:xfrm>
          <a:prstGeom prst="straightConnector1">
            <a:avLst/>
          </a:prstGeom>
          <a:noFill/>
          <a:ln cap="flat" cmpd="sng" w="38100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16" name="Google Shape;1716;p81"/>
          <p:cNvSpPr/>
          <p:nvPr/>
        </p:nvSpPr>
        <p:spPr>
          <a:xfrm>
            <a:off x="2812050" y="1404200"/>
            <a:ext cx="1479300" cy="4116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7" name="Google Shape;1717;p81"/>
          <p:cNvSpPr txBox="1"/>
          <p:nvPr>
            <p:ph idx="1" type="body"/>
          </p:nvPr>
        </p:nvSpPr>
        <p:spPr>
          <a:xfrm>
            <a:off x="311700" y="1152475"/>
            <a:ext cx="8684100" cy="9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Support Vector Classifier (Soft Margins)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718" name="Google Shape;1718;p81"/>
          <p:cNvCxnSpPr>
            <a:endCxn id="1675" idx="0"/>
          </p:cNvCxnSpPr>
          <p:nvPr/>
        </p:nvCxnSpPr>
        <p:spPr>
          <a:xfrm>
            <a:off x="3760925" y="1877350"/>
            <a:ext cx="981900" cy="28272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719" name="Google Shape;1719;p81"/>
          <p:cNvCxnSpPr/>
          <p:nvPr/>
        </p:nvCxnSpPr>
        <p:spPr>
          <a:xfrm>
            <a:off x="4787325" y="1853350"/>
            <a:ext cx="1153200" cy="28614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1720" name="Google Shape;1720;p81"/>
          <p:cNvSpPr/>
          <p:nvPr/>
        </p:nvSpPr>
        <p:spPr>
          <a:xfrm rot="6226896">
            <a:off x="6097719" y="2692343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1" name="Google Shape;1721;p81"/>
          <p:cNvSpPr/>
          <p:nvPr/>
        </p:nvSpPr>
        <p:spPr>
          <a:xfrm>
            <a:off x="5206575" y="2754675"/>
            <a:ext cx="147300" cy="1473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2" name="Google Shape;1722;p81"/>
          <p:cNvSpPr/>
          <p:nvPr/>
        </p:nvSpPr>
        <p:spPr>
          <a:xfrm>
            <a:off x="5470488" y="2861475"/>
            <a:ext cx="147300" cy="1473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3" name="Google Shape;1723;p81"/>
          <p:cNvSpPr/>
          <p:nvPr/>
        </p:nvSpPr>
        <p:spPr>
          <a:xfrm>
            <a:off x="5358975" y="2602275"/>
            <a:ext cx="147300" cy="1473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4" name="Google Shape;1724;p81"/>
          <p:cNvSpPr/>
          <p:nvPr/>
        </p:nvSpPr>
        <p:spPr>
          <a:xfrm>
            <a:off x="3154450" y="31700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5" name="Google Shape;1725;p81"/>
          <p:cNvSpPr/>
          <p:nvPr/>
        </p:nvSpPr>
        <p:spPr>
          <a:xfrm>
            <a:off x="3306850" y="35510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6" name="Google Shape;1726;p81"/>
          <p:cNvSpPr/>
          <p:nvPr/>
        </p:nvSpPr>
        <p:spPr>
          <a:xfrm rot="5752995">
            <a:off x="4449274" y="3386797"/>
            <a:ext cx="386335" cy="147166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2" name="Google Shape;102;p19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Support Vector Machines will be one of the most recently developed machine learning algorithms we will learn about!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Let’s briefly review the recent history behind the development of Support Vector Machines.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03" name="Google Shape;103;p1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04" name="Google Shape;104;p1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0" name="Shape 1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1" name="Google Shape;1731;p82"/>
          <p:cNvSpPr/>
          <p:nvPr/>
        </p:nvSpPr>
        <p:spPr>
          <a:xfrm>
            <a:off x="2245750" y="1847325"/>
            <a:ext cx="3127150" cy="2867550"/>
          </a:xfrm>
          <a:custGeom>
            <a:rect b="b" l="l" r="r" t="t"/>
            <a:pathLst>
              <a:path extrusionOk="0" h="114702" w="125086">
                <a:moveTo>
                  <a:pt x="0" y="0"/>
                </a:moveTo>
                <a:lnTo>
                  <a:pt x="80413" y="241"/>
                </a:lnTo>
                <a:lnTo>
                  <a:pt x="125086" y="114702"/>
                </a:lnTo>
                <a:lnTo>
                  <a:pt x="0" y="114702"/>
                </a:lnTo>
                <a:close/>
              </a:path>
            </a:pathLst>
          </a:custGeom>
          <a:solidFill>
            <a:srgbClr val="C9DAF8"/>
          </a:solidFill>
          <a:ln>
            <a:noFill/>
          </a:ln>
        </p:spPr>
      </p:sp>
      <p:sp>
        <p:nvSpPr>
          <p:cNvPr id="1732" name="Google Shape;1732;p82"/>
          <p:cNvSpPr/>
          <p:nvPr/>
        </p:nvSpPr>
        <p:spPr>
          <a:xfrm>
            <a:off x="4316425" y="1859375"/>
            <a:ext cx="2940025" cy="2855500"/>
          </a:xfrm>
          <a:custGeom>
            <a:rect b="b" l="l" r="r" t="t"/>
            <a:pathLst>
              <a:path extrusionOk="0" h="114220" w="117601">
                <a:moveTo>
                  <a:pt x="0" y="242"/>
                </a:moveTo>
                <a:lnTo>
                  <a:pt x="42984" y="114220"/>
                </a:lnTo>
                <a:lnTo>
                  <a:pt x="117118" y="113496"/>
                </a:lnTo>
                <a:lnTo>
                  <a:pt x="117601" y="0"/>
                </a:lnTo>
                <a:close/>
              </a:path>
            </a:pathLst>
          </a:custGeom>
          <a:solidFill>
            <a:srgbClr val="F4CCCC"/>
          </a:solidFill>
          <a:ln>
            <a:noFill/>
          </a:ln>
        </p:spPr>
      </p:sp>
      <p:sp>
        <p:nvSpPr>
          <p:cNvPr id="1733" name="Google Shape;1733;p82"/>
          <p:cNvSpPr/>
          <p:nvPr/>
        </p:nvSpPr>
        <p:spPr>
          <a:xfrm>
            <a:off x="2239625" y="1847950"/>
            <a:ext cx="5006400" cy="28566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4" name="Google Shape;1734;p8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735" name="Google Shape;1735;p8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736" name="Google Shape;1736;p8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737" name="Google Shape;1737;p82"/>
          <p:cNvSpPr txBox="1"/>
          <p:nvPr/>
        </p:nvSpPr>
        <p:spPr>
          <a:xfrm>
            <a:off x="4076525" y="4704550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WEIGHT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38" name="Google Shape;1738;p82"/>
          <p:cNvSpPr txBox="1"/>
          <p:nvPr/>
        </p:nvSpPr>
        <p:spPr>
          <a:xfrm>
            <a:off x="864350" y="2913300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HEIGHT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39" name="Google Shape;1739;p82"/>
          <p:cNvSpPr/>
          <p:nvPr/>
        </p:nvSpPr>
        <p:spPr>
          <a:xfrm>
            <a:off x="3224700" y="40963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0" name="Google Shape;1740;p82"/>
          <p:cNvSpPr/>
          <p:nvPr/>
        </p:nvSpPr>
        <p:spPr>
          <a:xfrm>
            <a:off x="3831350" y="38247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1" name="Google Shape;1741;p82"/>
          <p:cNvSpPr/>
          <p:nvPr/>
        </p:nvSpPr>
        <p:spPr>
          <a:xfrm>
            <a:off x="3978650" y="41983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2" name="Google Shape;1742;p82"/>
          <p:cNvSpPr/>
          <p:nvPr/>
        </p:nvSpPr>
        <p:spPr>
          <a:xfrm>
            <a:off x="3777575" y="42436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3" name="Google Shape;1743;p82"/>
          <p:cNvSpPr/>
          <p:nvPr/>
        </p:nvSpPr>
        <p:spPr>
          <a:xfrm>
            <a:off x="3805075" y="2700313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4" name="Google Shape;1744;p82"/>
          <p:cNvSpPr/>
          <p:nvPr/>
        </p:nvSpPr>
        <p:spPr>
          <a:xfrm>
            <a:off x="3600025" y="40247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5" name="Google Shape;1745;p82"/>
          <p:cNvSpPr/>
          <p:nvPr/>
        </p:nvSpPr>
        <p:spPr>
          <a:xfrm>
            <a:off x="3924875" y="36074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6" name="Google Shape;1746;p82"/>
          <p:cNvSpPr/>
          <p:nvPr/>
        </p:nvSpPr>
        <p:spPr>
          <a:xfrm>
            <a:off x="3545275" y="35416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7" name="Google Shape;1747;p82"/>
          <p:cNvSpPr/>
          <p:nvPr/>
        </p:nvSpPr>
        <p:spPr>
          <a:xfrm>
            <a:off x="4156050" y="34927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8" name="Google Shape;1748;p82"/>
          <p:cNvSpPr/>
          <p:nvPr/>
        </p:nvSpPr>
        <p:spPr>
          <a:xfrm>
            <a:off x="4089000" y="38017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9" name="Google Shape;1749;p82"/>
          <p:cNvSpPr/>
          <p:nvPr/>
        </p:nvSpPr>
        <p:spPr>
          <a:xfrm>
            <a:off x="3497925" y="38247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0" name="Google Shape;1750;p82"/>
          <p:cNvSpPr/>
          <p:nvPr/>
        </p:nvSpPr>
        <p:spPr>
          <a:xfrm>
            <a:off x="3545275" y="32096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1" name="Google Shape;1751;p82"/>
          <p:cNvSpPr/>
          <p:nvPr/>
        </p:nvSpPr>
        <p:spPr>
          <a:xfrm>
            <a:off x="4542900" y="3698363"/>
            <a:ext cx="147300" cy="1473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2" name="Google Shape;1752;p82"/>
          <p:cNvSpPr/>
          <p:nvPr/>
        </p:nvSpPr>
        <p:spPr>
          <a:xfrm>
            <a:off x="6608075" y="2700325"/>
            <a:ext cx="147300" cy="1473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3" name="Google Shape;1753;p82"/>
          <p:cNvSpPr/>
          <p:nvPr/>
        </p:nvSpPr>
        <p:spPr>
          <a:xfrm>
            <a:off x="6372975" y="2245200"/>
            <a:ext cx="147300" cy="1473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4" name="Google Shape;1754;p82"/>
          <p:cNvSpPr/>
          <p:nvPr/>
        </p:nvSpPr>
        <p:spPr>
          <a:xfrm rot="6226896">
            <a:off x="5789533" y="2222242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5" name="Google Shape;1755;p82"/>
          <p:cNvSpPr/>
          <p:nvPr/>
        </p:nvSpPr>
        <p:spPr>
          <a:xfrm rot="6226896">
            <a:off x="5474169" y="2407936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6" name="Google Shape;1756;p82"/>
          <p:cNvSpPr/>
          <p:nvPr/>
        </p:nvSpPr>
        <p:spPr>
          <a:xfrm rot="6226896">
            <a:off x="5749834" y="2776562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7" name="Google Shape;1757;p82"/>
          <p:cNvSpPr/>
          <p:nvPr/>
        </p:nvSpPr>
        <p:spPr>
          <a:xfrm rot="6226896">
            <a:off x="5530447" y="2659790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8" name="Google Shape;1758;p82"/>
          <p:cNvSpPr/>
          <p:nvPr/>
        </p:nvSpPr>
        <p:spPr>
          <a:xfrm rot="6226896">
            <a:off x="6710419" y="3492693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9" name="Google Shape;1759;p82"/>
          <p:cNvSpPr/>
          <p:nvPr/>
        </p:nvSpPr>
        <p:spPr>
          <a:xfrm rot="6226896">
            <a:off x="5815134" y="2510560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0" name="Google Shape;1760;p82"/>
          <p:cNvSpPr/>
          <p:nvPr/>
        </p:nvSpPr>
        <p:spPr>
          <a:xfrm rot="6226896">
            <a:off x="6008908" y="2339062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1" name="Google Shape;1761;p82"/>
          <p:cNvSpPr/>
          <p:nvPr/>
        </p:nvSpPr>
        <p:spPr>
          <a:xfrm rot="7203796">
            <a:off x="6165647" y="2888466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2" name="Google Shape;1762;p82"/>
          <p:cNvSpPr/>
          <p:nvPr/>
        </p:nvSpPr>
        <p:spPr>
          <a:xfrm rot="7203796">
            <a:off x="5810841" y="297818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3" name="Google Shape;1763;p82"/>
          <p:cNvSpPr/>
          <p:nvPr/>
        </p:nvSpPr>
        <p:spPr>
          <a:xfrm rot="7203796">
            <a:off x="6198672" y="3409365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4" name="Google Shape;1764;p82"/>
          <p:cNvSpPr/>
          <p:nvPr/>
        </p:nvSpPr>
        <p:spPr>
          <a:xfrm rot="7203796">
            <a:off x="5794174" y="3235716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5" name="Google Shape;1765;p82"/>
          <p:cNvSpPr/>
          <p:nvPr/>
        </p:nvSpPr>
        <p:spPr>
          <a:xfrm rot="7203796">
            <a:off x="5560395" y="302274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6" name="Google Shape;1766;p82"/>
          <p:cNvSpPr/>
          <p:nvPr/>
        </p:nvSpPr>
        <p:spPr>
          <a:xfrm rot="7203796">
            <a:off x="6109302" y="3172381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7" name="Google Shape;1767;p82"/>
          <p:cNvSpPr/>
          <p:nvPr/>
        </p:nvSpPr>
        <p:spPr>
          <a:xfrm rot="7203796">
            <a:off x="6343419" y="30621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8" name="Google Shape;1768;p82"/>
          <p:cNvSpPr/>
          <p:nvPr/>
        </p:nvSpPr>
        <p:spPr>
          <a:xfrm rot="7203796">
            <a:off x="3822184" y="3100366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9" name="Google Shape;1769;p82"/>
          <p:cNvSpPr/>
          <p:nvPr/>
        </p:nvSpPr>
        <p:spPr>
          <a:xfrm rot="7203796">
            <a:off x="3398991" y="2809189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0" name="Google Shape;1770;p82"/>
          <p:cNvSpPr/>
          <p:nvPr/>
        </p:nvSpPr>
        <p:spPr>
          <a:xfrm rot="7203796">
            <a:off x="3000172" y="4171365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1" name="Google Shape;1771;p82"/>
          <p:cNvSpPr/>
          <p:nvPr/>
        </p:nvSpPr>
        <p:spPr>
          <a:xfrm rot="7203796">
            <a:off x="2822374" y="3997716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2" name="Google Shape;1772;p82"/>
          <p:cNvSpPr/>
          <p:nvPr/>
        </p:nvSpPr>
        <p:spPr>
          <a:xfrm rot="7203796">
            <a:off x="3224695" y="2954887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3" name="Google Shape;1773;p82"/>
          <p:cNvSpPr/>
          <p:nvPr/>
        </p:nvSpPr>
        <p:spPr>
          <a:xfrm rot="7203796">
            <a:off x="3137502" y="3934381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4" name="Google Shape;1774;p82"/>
          <p:cNvSpPr txBox="1"/>
          <p:nvPr/>
        </p:nvSpPr>
        <p:spPr>
          <a:xfrm>
            <a:off x="7808475" y="1877400"/>
            <a:ext cx="1178100" cy="572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FEMALE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75" name="Google Shape;1775;p82"/>
          <p:cNvSpPr/>
          <p:nvPr/>
        </p:nvSpPr>
        <p:spPr>
          <a:xfrm rot="7203796">
            <a:off x="7946194" y="19753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6" name="Google Shape;1776;p82"/>
          <p:cNvSpPr/>
          <p:nvPr/>
        </p:nvSpPr>
        <p:spPr>
          <a:xfrm>
            <a:off x="7946200" y="22452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777" name="Google Shape;1777;p82"/>
          <p:cNvCxnSpPr/>
          <p:nvPr/>
        </p:nvCxnSpPr>
        <p:spPr>
          <a:xfrm>
            <a:off x="4292275" y="1871450"/>
            <a:ext cx="1080600" cy="2831400"/>
          </a:xfrm>
          <a:prstGeom prst="straightConnector1">
            <a:avLst/>
          </a:prstGeom>
          <a:noFill/>
          <a:ln cap="flat" cmpd="sng" w="38100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78" name="Google Shape;1778;p82"/>
          <p:cNvSpPr/>
          <p:nvPr/>
        </p:nvSpPr>
        <p:spPr>
          <a:xfrm>
            <a:off x="2812050" y="1404200"/>
            <a:ext cx="1479300" cy="4116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9" name="Google Shape;1779;p82"/>
          <p:cNvSpPr txBox="1"/>
          <p:nvPr>
            <p:ph idx="1" type="body"/>
          </p:nvPr>
        </p:nvSpPr>
        <p:spPr>
          <a:xfrm>
            <a:off x="311700" y="1152475"/>
            <a:ext cx="8684100" cy="9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Support Vector Classifier (Soft Margins)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780" name="Google Shape;1780;p82"/>
          <p:cNvCxnSpPr>
            <a:endCxn id="1737" idx="0"/>
          </p:cNvCxnSpPr>
          <p:nvPr/>
        </p:nvCxnSpPr>
        <p:spPr>
          <a:xfrm>
            <a:off x="3760925" y="1877350"/>
            <a:ext cx="981900" cy="28272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781" name="Google Shape;1781;p82"/>
          <p:cNvCxnSpPr/>
          <p:nvPr/>
        </p:nvCxnSpPr>
        <p:spPr>
          <a:xfrm>
            <a:off x="4787325" y="1853350"/>
            <a:ext cx="1153200" cy="28614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1782" name="Google Shape;1782;p82"/>
          <p:cNvSpPr/>
          <p:nvPr/>
        </p:nvSpPr>
        <p:spPr>
          <a:xfrm rot="6226896">
            <a:off x="6097719" y="2692343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3" name="Google Shape;1783;p82"/>
          <p:cNvSpPr/>
          <p:nvPr/>
        </p:nvSpPr>
        <p:spPr>
          <a:xfrm>
            <a:off x="5206575" y="2754675"/>
            <a:ext cx="147300" cy="1473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4" name="Google Shape;1784;p82"/>
          <p:cNvSpPr/>
          <p:nvPr/>
        </p:nvSpPr>
        <p:spPr>
          <a:xfrm>
            <a:off x="5470488" y="2861475"/>
            <a:ext cx="147300" cy="1473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5" name="Google Shape;1785;p82"/>
          <p:cNvSpPr/>
          <p:nvPr/>
        </p:nvSpPr>
        <p:spPr>
          <a:xfrm>
            <a:off x="5358975" y="2602275"/>
            <a:ext cx="147300" cy="1473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6" name="Google Shape;1786;p82"/>
          <p:cNvSpPr/>
          <p:nvPr/>
        </p:nvSpPr>
        <p:spPr>
          <a:xfrm>
            <a:off x="3154450" y="31700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7" name="Google Shape;1787;p82"/>
          <p:cNvSpPr/>
          <p:nvPr/>
        </p:nvSpPr>
        <p:spPr>
          <a:xfrm>
            <a:off x="3306850" y="35510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1" name="Shape 1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" name="Google Shape;1792;p8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93" name="Google Shape;1793;p83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We’ve only visualized cases where the classes are easily separated by the hyperplane in the original feature space.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Allowing for some misclassifications still resulted in reasonable results.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What would happen in a case where a hyperplane performs poorly, even when allowing for misclassifications?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794" name="Google Shape;1794;p8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795" name="Google Shape;1795;p8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9" name="Shape 1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0" name="Google Shape;1800;p8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01" name="Google Shape;1801;p84"/>
          <p:cNvSpPr txBox="1"/>
          <p:nvPr>
            <p:ph idx="1" type="body"/>
          </p:nvPr>
        </p:nvSpPr>
        <p:spPr>
          <a:xfrm>
            <a:off x="311700" y="1152475"/>
            <a:ext cx="8684100" cy="21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Notice a single hyperplane won’t separate out the classes without many misclassifications!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802" name="Google Shape;1802;p8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803" name="Google Shape;1803;p8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04" name="Google Shape;1804;p84"/>
          <p:cNvCxnSpPr/>
          <p:nvPr/>
        </p:nvCxnSpPr>
        <p:spPr>
          <a:xfrm>
            <a:off x="1294200" y="3193550"/>
            <a:ext cx="67191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1805" name="Google Shape;1805;p84"/>
          <p:cNvSpPr txBox="1"/>
          <p:nvPr/>
        </p:nvSpPr>
        <p:spPr>
          <a:xfrm>
            <a:off x="4139850" y="3589175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FEATURE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06" name="Google Shape;1806;p84"/>
          <p:cNvSpPr/>
          <p:nvPr/>
        </p:nvSpPr>
        <p:spPr>
          <a:xfrm>
            <a:off x="1799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7" name="Google Shape;1807;p84"/>
          <p:cNvSpPr/>
          <p:nvPr/>
        </p:nvSpPr>
        <p:spPr>
          <a:xfrm>
            <a:off x="2180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8" name="Google Shape;1808;p84"/>
          <p:cNvSpPr/>
          <p:nvPr/>
        </p:nvSpPr>
        <p:spPr>
          <a:xfrm>
            <a:off x="2561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9" name="Google Shape;1809;p84"/>
          <p:cNvSpPr/>
          <p:nvPr/>
        </p:nvSpPr>
        <p:spPr>
          <a:xfrm>
            <a:off x="3323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0" name="Google Shape;1810;p84"/>
          <p:cNvSpPr/>
          <p:nvPr/>
        </p:nvSpPr>
        <p:spPr>
          <a:xfrm>
            <a:off x="2942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1" name="Google Shape;1811;p84"/>
          <p:cNvSpPr/>
          <p:nvPr/>
        </p:nvSpPr>
        <p:spPr>
          <a:xfrm>
            <a:off x="43136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2" name="Google Shape;1812;p84"/>
          <p:cNvSpPr/>
          <p:nvPr/>
        </p:nvSpPr>
        <p:spPr>
          <a:xfrm>
            <a:off x="47708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3" name="Google Shape;1813;p84"/>
          <p:cNvSpPr/>
          <p:nvPr/>
        </p:nvSpPr>
        <p:spPr>
          <a:xfrm>
            <a:off x="52280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4" name="Google Shape;1814;p84"/>
          <p:cNvSpPr/>
          <p:nvPr/>
        </p:nvSpPr>
        <p:spPr>
          <a:xfrm>
            <a:off x="56090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5" name="Google Shape;1815;p84"/>
          <p:cNvSpPr/>
          <p:nvPr/>
        </p:nvSpPr>
        <p:spPr>
          <a:xfrm>
            <a:off x="40088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6" name="Google Shape;1816;p84"/>
          <p:cNvSpPr txBox="1"/>
          <p:nvPr/>
        </p:nvSpPr>
        <p:spPr>
          <a:xfrm>
            <a:off x="7656075" y="4163400"/>
            <a:ext cx="1178100" cy="572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FEMALE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17" name="Google Shape;1817;p84"/>
          <p:cNvSpPr/>
          <p:nvPr/>
        </p:nvSpPr>
        <p:spPr>
          <a:xfrm rot="7203796">
            <a:off x="7793794" y="42613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8" name="Google Shape;1818;p84"/>
          <p:cNvSpPr/>
          <p:nvPr/>
        </p:nvSpPr>
        <p:spPr>
          <a:xfrm>
            <a:off x="7793800" y="45312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9" name="Google Shape;1819;p84"/>
          <p:cNvSpPr/>
          <p:nvPr/>
        </p:nvSpPr>
        <p:spPr>
          <a:xfrm>
            <a:off x="3717525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0" name="Google Shape;1820;p84"/>
          <p:cNvSpPr/>
          <p:nvPr/>
        </p:nvSpPr>
        <p:spPr>
          <a:xfrm>
            <a:off x="60662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1" name="Google Shape;1821;p84"/>
          <p:cNvSpPr/>
          <p:nvPr/>
        </p:nvSpPr>
        <p:spPr>
          <a:xfrm>
            <a:off x="64472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2" name="Google Shape;1822;p84"/>
          <p:cNvSpPr/>
          <p:nvPr/>
        </p:nvSpPr>
        <p:spPr>
          <a:xfrm>
            <a:off x="68282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3" name="Google Shape;1823;p84"/>
          <p:cNvSpPr/>
          <p:nvPr/>
        </p:nvSpPr>
        <p:spPr>
          <a:xfrm>
            <a:off x="72092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7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8" name="Google Shape;1828;p8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29" name="Google Shape;1829;p85"/>
          <p:cNvSpPr txBox="1"/>
          <p:nvPr>
            <p:ph idx="1" type="body"/>
          </p:nvPr>
        </p:nvSpPr>
        <p:spPr>
          <a:xfrm>
            <a:off x="311700" y="1152475"/>
            <a:ext cx="8684100" cy="21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Notice a single hyperplane won’t separate out the classes without many misclassifications!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830" name="Google Shape;1830;p8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831" name="Google Shape;1831;p8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32" name="Google Shape;1832;p85"/>
          <p:cNvCxnSpPr/>
          <p:nvPr/>
        </p:nvCxnSpPr>
        <p:spPr>
          <a:xfrm>
            <a:off x="1294200" y="3193550"/>
            <a:ext cx="67191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1833" name="Google Shape;1833;p85"/>
          <p:cNvSpPr txBox="1"/>
          <p:nvPr/>
        </p:nvSpPr>
        <p:spPr>
          <a:xfrm>
            <a:off x="4139850" y="3589175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FEATURE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34" name="Google Shape;1834;p85"/>
          <p:cNvSpPr/>
          <p:nvPr/>
        </p:nvSpPr>
        <p:spPr>
          <a:xfrm>
            <a:off x="1799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5" name="Google Shape;1835;p85"/>
          <p:cNvSpPr/>
          <p:nvPr/>
        </p:nvSpPr>
        <p:spPr>
          <a:xfrm>
            <a:off x="2180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6" name="Google Shape;1836;p85"/>
          <p:cNvSpPr/>
          <p:nvPr/>
        </p:nvSpPr>
        <p:spPr>
          <a:xfrm>
            <a:off x="2561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7" name="Google Shape;1837;p85"/>
          <p:cNvSpPr/>
          <p:nvPr/>
        </p:nvSpPr>
        <p:spPr>
          <a:xfrm>
            <a:off x="3323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8" name="Google Shape;1838;p85"/>
          <p:cNvSpPr/>
          <p:nvPr/>
        </p:nvSpPr>
        <p:spPr>
          <a:xfrm>
            <a:off x="2942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9" name="Google Shape;1839;p85"/>
          <p:cNvSpPr/>
          <p:nvPr/>
        </p:nvSpPr>
        <p:spPr>
          <a:xfrm>
            <a:off x="43136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0" name="Google Shape;1840;p85"/>
          <p:cNvSpPr/>
          <p:nvPr/>
        </p:nvSpPr>
        <p:spPr>
          <a:xfrm>
            <a:off x="47708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1" name="Google Shape;1841;p85"/>
          <p:cNvSpPr/>
          <p:nvPr/>
        </p:nvSpPr>
        <p:spPr>
          <a:xfrm>
            <a:off x="52280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2" name="Google Shape;1842;p85"/>
          <p:cNvSpPr/>
          <p:nvPr/>
        </p:nvSpPr>
        <p:spPr>
          <a:xfrm>
            <a:off x="56090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3" name="Google Shape;1843;p85"/>
          <p:cNvSpPr/>
          <p:nvPr/>
        </p:nvSpPr>
        <p:spPr>
          <a:xfrm>
            <a:off x="40088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4" name="Google Shape;1844;p85"/>
          <p:cNvSpPr txBox="1"/>
          <p:nvPr/>
        </p:nvSpPr>
        <p:spPr>
          <a:xfrm>
            <a:off x="7656075" y="4163400"/>
            <a:ext cx="1178100" cy="572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FEMALE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45" name="Google Shape;1845;p85"/>
          <p:cNvSpPr/>
          <p:nvPr/>
        </p:nvSpPr>
        <p:spPr>
          <a:xfrm rot="7203796">
            <a:off x="7793794" y="42613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6" name="Google Shape;1846;p85"/>
          <p:cNvSpPr/>
          <p:nvPr/>
        </p:nvSpPr>
        <p:spPr>
          <a:xfrm>
            <a:off x="7793800" y="45312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7" name="Google Shape;1847;p85"/>
          <p:cNvSpPr/>
          <p:nvPr/>
        </p:nvSpPr>
        <p:spPr>
          <a:xfrm>
            <a:off x="3717525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8" name="Google Shape;1848;p85"/>
          <p:cNvSpPr/>
          <p:nvPr/>
        </p:nvSpPr>
        <p:spPr>
          <a:xfrm>
            <a:off x="60662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9" name="Google Shape;1849;p85"/>
          <p:cNvSpPr/>
          <p:nvPr/>
        </p:nvSpPr>
        <p:spPr>
          <a:xfrm>
            <a:off x="64472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0" name="Google Shape;1850;p85"/>
          <p:cNvSpPr/>
          <p:nvPr/>
        </p:nvSpPr>
        <p:spPr>
          <a:xfrm>
            <a:off x="68282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1" name="Google Shape;1851;p85"/>
          <p:cNvSpPr/>
          <p:nvPr/>
        </p:nvSpPr>
        <p:spPr>
          <a:xfrm>
            <a:off x="72092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852" name="Google Shape;1852;p85"/>
          <p:cNvCxnSpPr/>
          <p:nvPr/>
        </p:nvCxnSpPr>
        <p:spPr>
          <a:xfrm>
            <a:off x="4645925" y="2824550"/>
            <a:ext cx="0" cy="669900"/>
          </a:xfrm>
          <a:prstGeom prst="straightConnector1">
            <a:avLst/>
          </a:prstGeom>
          <a:noFill/>
          <a:ln cap="flat" cmpd="sng" w="76200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6" name="Shape 1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7" name="Google Shape;1857;p8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58" name="Google Shape;1858;p86"/>
          <p:cNvSpPr txBox="1"/>
          <p:nvPr>
            <p:ph idx="1" type="body"/>
          </p:nvPr>
        </p:nvSpPr>
        <p:spPr>
          <a:xfrm>
            <a:off x="311700" y="1152475"/>
            <a:ext cx="8684100" cy="21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Notice a single hyperplane won’t separate out the classes without many misclassifications!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859" name="Google Shape;1859;p8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860" name="Google Shape;1860;p8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61" name="Google Shape;1861;p86"/>
          <p:cNvCxnSpPr/>
          <p:nvPr/>
        </p:nvCxnSpPr>
        <p:spPr>
          <a:xfrm>
            <a:off x="1294200" y="3193550"/>
            <a:ext cx="67191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1862" name="Google Shape;1862;p86"/>
          <p:cNvSpPr txBox="1"/>
          <p:nvPr/>
        </p:nvSpPr>
        <p:spPr>
          <a:xfrm>
            <a:off x="4139850" y="3589175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FEATURE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63" name="Google Shape;1863;p86"/>
          <p:cNvSpPr/>
          <p:nvPr/>
        </p:nvSpPr>
        <p:spPr>
          <a:xfrm>
            <a:off x="1799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4" name="Google Shape;1864;p86"/>
          <p:cNvSpPr/>
          <p:nvPr/>
        </p:nvSpPr>
        <p:spPr>
          <a:xfrm>
            <a:off x="2180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5" name="Google Shape;1865;p86"/>
          <p:cNvSpPr/>
          <p:nvPr/>
        </p:nvSpPr>
        <p:spPr>
          <a:xfrm>
            <a:off x="2561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6" name="Google Shape;1866;p86"/>
          <p:cNvSpPr/>
          <p:nvPr/>
        </p:nvSpPr>
        <p:spPr>
          <a:xfrm>
            <a:off x="3323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7" name="Google Shape;1867;p86"/>
          <p:cNvSpPr/>
          <p:nvPr/>
        </p:nvSpPr>
        <p:spPr>
          <a:xfrm>
            <a:off x="2942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8" name="Google Shape;1868;p86"/>
          <p:cNvSpPr/>
          <p:nvPr/>
        </p:nvSpPr>
        <p:spPr>
          <a:xfrm>
            <a:off x="43136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9" name="Google Shape;1869;p86"/>
          <p:cNvSpPr/>
          <p:nvPr/>
        </p:nvSpPr>
        <p:spPr>
          <a:xfrm>
            <a:off x="47708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0" name="Google Shape;1870;p86"/>
          <p:cNvSpPr/>
          <p:nvPr/>
        </p:nvSpPr>
        <p:spPr>
          <a:xfrm>
            <a:off x="52280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1" name="Google Shape;1871;p86"/>
          <p:cNvSpPr/>
          <p:nvPr/>
        </p:nvSpPr>
        <p:spPr>
          <a:xfrm>
            <a:off x="56090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2" name="Google Shape;1872;p86"/>
          <p:cNvSpPr/>
          <p:nvPr/>
        </p:nvSpPr>
        <p:spPr>
          <a:xfrm>
            <a:off x="40088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3" name="Google Shape;1873;p86"/>
          <p:cNvSpPr txBox="1"/>
          <p:nvPr/>
        </p:nvSpPr>
        <p:spPr>
          <a:xfrm>
            <a:off x="7656075" y="4163400"/>
            <a:ext cx="1178100" cy="572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FEMALE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74" name="Google Shape;1874;p86"/>
          <p:cNvSpPr/>
          <p:nvPr/>
        </p:nvSpPr>
        <p:spPr>
          <a:xfrm rot="7203796">
            <a:off x="7793794" y="42613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5" name="Google Shape;1875;p86"/>
          <p:cNvSpPr/>
          <p:nvPr/>
        </p:nvSpPr>
        <p:spPr>
          <a:xfrm>
            <a:off x="7793800" y="45312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6" name="Google Shape;1876;p86"/>
          <p:cNvSpPr/>
          <p:nvPr/>
        </p:nvSpPr>
        <p:spPr>
          <a:xfrm>
            <a:off x="3717525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7" name="Google Shape;1877;p86"/>
          <p:cNvSpPr/>
          <p:nvPr/>
        </p:nvSpPr>
        <p:spPr>
          <a:xfrm>
            <a:off x="60662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8" name="Google Shape;1878;p86"/>
          <p:cNvSpPr/>
          <p:nvPr/>
        </p:nvSpPr>
        <p:spPr>
          <a:xfrm>
            <a:off x="64472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9" name="Google Shape;1879;p86"/>
          <p:cNvSpPr/>
          <p:nvPr/>
        </p:nvSpPr>
        <p:spPr>
          <a:xfrm>
            <a:off x="68282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0" name="Google Shape;1880;p86"/>
          <p:cNvSpPr/>
          <p:nvPr/>
        </p:nvSpPr>
        <p:spPr>
          <a:xfrm>
            <a:off x="72092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881" name="Google Shape;1881;p86"/>
          <p:cNvCxnSpPr/>
          <p:nvPr/>
        </p:nvCxnSpPr>
        <p:spPr>
          <a:xfrm>
            <a:off x="3661750" y="2858600"/>
            <a:ext cx="0" cy="669900"/>
          </a:xfrm>
          <a:prstGeom prst="straightConnector1">
            <a:avLst/>
          </a:prstGeom>
          <a:noFill/>
          <a:ln cap="flat" cmpd="sng" w="76200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5" name="Shape 1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6" name="Google Shape;1886;p8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87" name="Google Shape;1887;p87"/>
          <p:cNvSpPr txBox="1"/>
          <p:nvPr>
            <p:ph idx="1" type="body"/>
          </p:nvPr>
        </p:nvSpPr>
        <p:spPr>
          <a:xfrm>
            <a:off x="311700" y="1152475"/>
            <a:ext cx="8684100" cy="21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Notice a single hyperplane won’t separate out the classes without many misclassifications!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888" name="Google Shape;1888;p8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889" name="Google Shape;1889;p8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90" name="Google Shape;1890;p87"/>
          <p:cNvCxnSpPr/>
          <p:nvPr/>
        </p:nvCxnSpPr>
        <p:spPr>
          <a:xfrm>
            <a:off x="1294200" y="3193550"/>
            <a:ext cx="67191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1891" name="Google Shape;1891;p87"/>
          <p:cNvSpPr txBox="1"/>
          <p:nvPr/>
        </p:nvSpPr>
        <p:spPr>
          <a:xfrm>
            <a:off x="4139850" y="3589175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FEATURE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92" name="Google Shape;1892;p87"/>
          <p:cNvSpPr/>
          <p:nvPr/>
        </p:nvSpPr>
        <p:spPr>
          <a:xfrm>
            <a:off x="1799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3" name="Google Shape;1893;p87"/>
          <p:cNvSpPr/>
          <p:nvPr/>
        </p:nvSpPr>
        <p:spPr>
          <a:xfrm>
            <a:off x="2180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4" name="Google Shape;1894;p87"/>
          <p:cNvSpPr/>
          <p:nvPr/>
        </p:nvSpPr>
        <p:spPr>
          <a:xfrm>
            <a:off x="2561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5" name="Google Shape;1895;p87"/>
          <p:cNvSpPr/>
          <p:nvPr/>
        </p:nvSpPr>
        <p:spPr>
          <a:xfrm>
            <a:off x="3323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6" name="Google Shape;1896;p87"/>
          <p:cNvSpPr/>
          <p:nvPr/>
        </p:nvSpPr>
        <p:spPr>
          <a:xfrm>
            <a:off x="29420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7" name="Google Shape;1897;p87"/>
          <p:cNvSpPr/>
          <p:nvPr/>
        </p:nvSpPr>
        <p:spPr>
          <a:xfrm>
            <a:off x="43136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8" name="Google Shape;1898;p87"/>
          <p:cNvSpPr/>
          <p:nvPr/>
        </p:nvSpPr>
        <p:spPr>
          <a:xfrm>
            <a:off x="47708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9" name="Google Shape;1899;p87"/>
          <p:cNvSpPr/>
          <p:nvPr/>
        </p:nvSpPr>
        <p:spPr>
          <a:xfrm>
            <a:off x="52280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0" name="Google Shape;1900;p87"/>
          <p:cNvSpPr/>
          <p:nvPr/>
        </p:nvSpPr>
        <p:spPr>
          <a:xfrm>
            <a:off x="56090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1" name="Google Shape;1901;p87"/>
          <p:cNvSpPr/>
          <p:nvPr/>
        </p:nvSpPr>
        <p:spPr>
          <a:xfrm>
            <a:off x="4008800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2" name="Google Shape;1902;p87"/>
          <p:cNvSpPr txBox="1"/>
          <p:nvPr/>
        </p:nvSpPr>
        <p:spPr>
          <a:xfrm>
            <a:off x="7656075" y="4163400"/>
            <a:ext cx="1178100" cy="572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FEMALE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03" name="Google Shape;1903;p87"/>
          <p:cNvSpPr/>
          <p:nvPr/>
        </p:nvSpPr>
        <p:spPr>
          <a:xfrm rot="7203796">
            <a:off x="7793794" y="42613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4" name="Google Shape;1904;p87"/>
          <p:cNvSpPr/>
          <p:nvPr/>
        </p:nvSpPr>
        <p:spPr>
          <a:xfrm>
            <a:off x="7793800" y="45312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5" name="Google Shape;1905;p87"/>
          <p:cNvSpPr/>
          <p:nvPr/>
        </p:nvSpPr>
        <p:spPr>
          <a:xfrm>
            <a:off x="3717525" y="3075800"/>
            <a:ext cx="235500" cy="235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6" name="Google Shape;1906;p87"/>
          <p:cNvSpPr/>
          <p:nvPr/>
        </p:nvSpPr>
        <p:spPr>
          <a:xfrm>
            <a:off x="60662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7" name="Google Shape;1907;p87"/>
          <p:cNvSpPr/>
          <p:nvPr/>
        </p:nvSpPr>
        <p:spPr>
          <a:xfrm>
            <a:off x="64472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8" name="Google Shape;1908;p87"/>
          <p:cNvSpPr/>
          <p:nvPr/>
        </p:nvSpPr>
        <p:spPr>
          <a:xfrm>
            <a:off x="68282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9" name="Google Shape;1909;p87"/>
          <p:cNvSpPr/>
          <p:nvPr/>
        </p:nvSpPr>
        <p:spPr>
          <a:xfrm>
            <a:off x="7209200" y="3075800"/>
            <a:ext cx="235500" cy="2355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910" name="Google Shape;1910;p87"/>
          <p:cNvCxnSpPr/>
          <p:nvPr/>
        </p:nvCxnSpPr>
        <p:spPr>
          <a:xfrm>
            <a:off x="5961825" y="2858600"/>
            <a:ext cx="0" cy="669900"/>
          </a:xfrm>
          <a:prstGeom prst="straightConnector1">
            <a:avLst/>
          </a:prstGeom>
          <a:noFill/>
          <a:ln cap="flat" cmpd="sng" w="76200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4" name="Shape 1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5" name="Google Shape;1915;p88"/>
          <p:cNvSpPr/>
          <p:nvPr/>
        </p:nvSpPr>
        <p:spPr>
          <a:xfrm>
            <a:off x="2239625" y="1847950"/>
            <a:ext cx="5006400" cy="28566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6" name="Google Shape;1916;p8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917" name="Google Shape;1917;p8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918" name="Google Shape;1918;p8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919" name="Google Shape;1919;p88"/>
          <p:cNvSpPr txBox="1"/>
          <p:nvPr/>
        </p:nvSpPr>
        <p:spPr>
          <a:xfrm>
            <a:off x="4076525" y="4704550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FEATURE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20" name="Google Shape;1920;p88"/>
          <p:cNvSpPr txBox="1"/>
          <p:nvPr/>
        </p:nvSpPr>
        <p:spPr>
          <a:xfrm>
            <a:off x="864350" y="2913300"/>
            <a:ext cx="13326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FEATURE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21" name="Google Shape;1921;p88"/>
          <p:cNvSpPr/>
          <p:nvPr/>
        </p:nvSpPr>
        <p:spPr>
          <a:xfrm>
            <a:off x="4190638" y="4049713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2" name="Google Shape;1922;p88"/>
          <p:cNvSpPr/>
          <p:nvPr/>
        </p:nvSpPr>
        <p:spPr>
          <a:xfrm>
            <a:off x="3831350" y="38247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3" name="Google Shape;1923;p88"/>
          <p:cNvSpPr/>
          <p:nvPr/>
        </p:nvSpPr>
        <p:spPr>
          <a:xfrm>
            <a:off x="3978650" y="41983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4" name="Google Shape;1924;p88"/>
          <p:cNvSpPr/>
          <p:nvPr/>
        </p:nvSpPr>
        <p:spPr>
          <a:xfrm>
            <a:off x="3777575" y="42436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5" name="Google Shape;1925;p88"/>
          <p:cNvSpPr/>
          <p:nvPr/>
        </p:nvSpPr>
        <p:spPr>
          <a:xfrm>
            <a:off x="3805075" y="2700313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6" name="Google Shape;1926;p88"/>
          <p:cNvSpPr/>
          <p:nvPr/>
        </p:nvSpPr>
        <p:spPr>
          <a:xfrm>
            <a:off x="3600025" y="40247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7" name="Google Shape;1927;p88"/>
          <p:cNvSpPr/>
          <p:nvPr/>
        </p:nvSpPr>
        <p:spPr>
          <a:xfrm>
            <a:off x="3532813" y="3265963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8" name="Google Shape;1928;p88"/>
          <p:cNvSpPr/>
          <p:nvPr/>
        </p:nvSpPr>
        <p:spPr>
          <a:xfrm>
            <a:off x="3545275" y="35416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9" name="Google Shape;1929;p88"/>
          <p:cNvSpPr/>
          <p:nvPr/>
        </p:nvSpPr>
        <p:spPr>
          <a:xfrm>
            <a:off x="3600025" y="243905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0" name="Google Shape;1930;p88"/>
          <p:cNvSpPr/>
          <p:nvPr/>
        </p:nvSpPr>
        <p:spPr>
          <a:xfrm>
            <a:off x="3068425" y="34727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1" name="Google Shape;1931;p88"/>
          <p:cNvSpPr/>
          <p:nvPr/>
        </p:nvSpPr>
        <p:spPr>
          <a:xfrm>
            <a:off x="3497925" y="38247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2" name="Google Shape;1932;p88"/>
          <p:cNvSpPr/>
          <p:nvPr/>
        </p:nvSpPr>
        <p:spPr>
          <a:xfrm>
            <a:off x="3622850" y="299032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3" name="Google Shape;1933;p88"/>
          <p:cNvSpPr/>
          <p:nvPr/>
        </p:nvSpPr>
        <p:spPr>
          <a:xfrm>
            <a:off x="4542900" y="3698363"/>
            <a:ext cx="147300" cy="1473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4" name="Google Shape;1934;p88"/>
          <p:cNvSpPr/>
          <p:nvPr/>
        </p:nvSpPr>
        <p:spPr>
          <a:xfrm>
            <a:off x="5312675" y="3233725"/>
            <a:ext cx="147300" cy="1473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5" name="Google Shape;1935;p88"/>
          <p:cNvSpPr/>
          <p:nvPr/>
        </p:nvSpPr>
        <p:spPr>
          <a:xfrm>
            <a:off x="5077575" y="2778600"/>
            <a:ext cx="147300" cy="1473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6" name="Google Shape;1936;p88"/>
          <p:cNvSpPr/>
          <p:nvPr/>
        </p:nvSpPr>
        <p:spPr>
          <a:xfrm rot="6226896">
            <a:off x="4494133" y="2755642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7" name="Google Shape;1937;p88"/>
          <p:cNvSpPr/>
          <p:nvPr/>
        </p:nvSpPr>
        <p:spPr>
          <a:xfrm rot="6226896">
            <a:off x="4178769" y="2941336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8" name="Google Shape;1938;p88"/>
          <p:cNvSpPr/>
          <p:nvPr/>
        </p:nvSpPr>
        <p:spPr>
          <a:xfrm rot="6226896">
            <a:off x="4454434" y="3309962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9" name="Google Shape;1939;p88"/>
          <p:cNvSpPr/>
          <p:nvPr/>
        </p:nvSpPr>
        <p:spPr>
          <a:xfrm rot="6226896">
            <a:off x="4235047" y="3193190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0" name="Google Shape;1940;p88"/>
          <p:cNvSpPr/>
          <p:nvPr/>
        </p:nvSpPr>
        <p:spPr>
          <a:xfrm rot="6226896">
            <a:off x="5019169" y="3068456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1" name="Google Shape;1941;p88"/>
          <p:cNvSpPr/>
          <p:nvPr/>
        </p:nvSpPr>
        <p:spPr>
          <a:xfrm rot="6226896">
            <a:off x="4519734" y="3043960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2" name="Google Shape;1942;p88"/>
          <p:cNvSpPr/>
          <p:nvPr/>
        </p:nvSpPr>
        <p:spPr>
          <a:xfrm rot="6226896">
            <a:off x="4713508" y="2872462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3" name="Google Shape;1943;p88"/>
          <p:cNvSpPr/>
          <p:nvPr/>
        </p:nvSpPr>
        <p:spPr>
          <a:xfrm rot="7203796">
            <a:off x="4870247" y="3421866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4" name="Google Shape;1944;p88"/>
          <p:cNvSpPr/>
          <p:nvPr/>
        </p:nvSpPr>
        <p:spPr>
          <a:xfrm rot="7203796">
            <a:off x="4515441" y="351158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5" name="Google Shape;1945;p88"/>
          <p:cNvSpPr/>
          <p:nvPr/>
        </p:nvSpPr>
        <p:spPr>
          <a:xfrm rot="7203796">
            <a:off x="5404122" y="3472715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6" name="Google Shape;1946;p88"/>
          <p:cNvSpPr/>
          <p:nvPr/>
        </p:nvSpPr>
        <p:spPr>
          <a:xfrm rot="7203796">
            <a:off x="4264995" y="355614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7" name="Google Shape;1947;p88"/>
          <p:cNvSpPr/>
          <p:nvPr/>
        </p:nvSpPr>
        <p:spPr>
          <a:xfrm rot="7203796">
            <a:off x="4813902" y="3705781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8" name="Google Shape;1948;p88"/>
          <p:cNvSpPr/>
          <p:nvPr/>
        </p:nvSpPr>
        <p:spPr>
          <a:xfrm rot="7203796">
            <a:off x="5048019" y="35955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9" name="Google Shape;1949;p88"/>
          <p:cNvSpPr/>
          <p:nvPr/>
        </p:nvSpPr>
        <p:spPr>
          <a:xfrm rot="7203796">
            <a:off x="3398991" y="2809189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0" name="Google Shape;1950;p88"/>
          <p:cNvSpPr/>
          <p:nvPr/>
        </p:nvSpPr>
        <p:spPr>
          <a:xfrm rot="7203796">
            <a:off x="5833959" y="3382940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1" name="Google Shape;1951;p88"/>
          <p:cNvSpPr/>
          <p:nvPr/>
        </p:nvSpPr>
        <p:spPr>
          <a:xfrm rot="7203796">
            <a:off x="5502687" y="4024716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2" name="Google Shape;1952;p88"/>
          <p:cNvSpPr/>
          <p:nvPr/>
        </p:nvSpPr>
        <p:spPr>
          <a:xfrm rot="7203796">
            <a:off x="3224695" y="2954887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3" name="Google Shape;1953;p88"/>
          <p:cNvSpPr/>
          <p:nvPr/>
        </p:nvSpPr>
        <p:spPr>
          <a:xfrm rot="7203796">
            <a:off x="3137502" y="3934381"/>
            <a:ext cx="147318" cy="147318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4" name="Google Shape;1954;p88"/>
          <p:cNvSpPr txBox="1"/>
          <p:nvPr/>
        </p:nvSpPr>
        <p:spPr>
          <a:xfrm>
            <a:off x="7808475" y="1877400"/>
            <a:ext cx="1178100" cy="572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FEMALE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55" name="Google Shape;1955;p88"/>
          <p:cNvSpPr/>
          <p:nvPr/>
        </p:nvSpPr>
        <p:spPr>
          <a:xfrm rot="7203796">
            <a:off x="7946194" y="19753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6" name="Google Shape;1956;p88"/>
          <p:cNvSpPr/>
          <p:nvPr/>
        </p:nvSpPr>
        <p:spPr>
          <a:xfrm>
            <a:off x="7946200" y="22452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7" name="Google Shape;1957;p88"/>
          <p:cNvSpPr/>
          <p:nvPr/>
        </p:nvSpPr>
        <p:spPr>
          <a:xfrm>
            <a:off x="2812050" y="1404200"/>
            <a:ext cx="1479300" cy="4116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8" name="Google Shape;1958;p88"/>
          <p:cNvSpPr txBox="1"/>
          <p:nvPr>
            <p:ph idx="1" type="body"/>
          </p:nvPr>
        </p:nvSpPr>
        <p:spPr>
          <a:xfrm>
            <a:off x="311700" y="1152475"/>
            <a:ext cx="8684100" cy="9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Can’t split classes with hyperplane line: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59" name="Google Shape;1959;p88"/>
          <p:cNvSpPr/>
          <p:nvPr/>
        </p:nvSpPr>
        <p:spPr>
          <a:xfrm rot="6226896">
            <a:off x="4802319" y="3225743"/>
            <a:ext cx="147342" cy="147342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0" name="Google Shape;1960;p88"/>
          <p:cNvSpPr/>
          <p:nvPr/>
        </p:nvSpPr>
        <p:spPr>
          <a:xfrm>
            <a:off x="3911175" y="3288075"/>
            <a:ext cx="147300" cy="1473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1" name="Google Shape;1961;p88"/>
          <p:cNvSpPr/>
          <p:nvPr/>
        </p:nvSpPr>
        <p:spPr>
          <a:xfrm>
            <a:off x="4175088" y="3394875"/>
            <a:ext cx="147300" cy="1473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2" name="Google Shape;1962;p88"/>
          <p:cNvSpPr/>
          <p:nvPr/>
        </p:nvSpPr>
        <p:spPr>
          <a:xfrm>
            <a:off x="4063575" y="3135675"/>
            <a:ext cx="147300" cy="1473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3" name="Google Shape;1963;p88"/>
          <p:cNvSpPr/>
          <p:nvPr/>
        </p:nvSpPr>
        <p:spPr>
          <a:xfrm>
            <a:off x="3154450" y="31700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4" name="Google Shape;1964;p88"/>
          <p:cNvSpPr/>
          <p:nvPr/>
        </p:nvSpPr>
        <p:spPr>
          <a:xfrm>
            <a:off x="3306850" y="3551075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5" name="Google Shape;1965;p88"/>
          <p:cNvSpPr/>
          <p:nvPr/>
        </p:nvSpPr>
        <p:spPr>
          <a:xfrm rot="-2700000">
            <a:off x="6059371" y="4040587"/>
            <a:ext cx="147220" cy="14722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6" name="Google Shape;1966;p88"/>
          <p:cNvSpPr/>
          <p:nvPr/>
        </p:nvSpPr>
        <p:spPr>
          <a:xfrm rot="-2700000">
            <a:off x="6296288" y="3419571"/>
            <a:ext cx="147220" cy="14722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7" name="Google Shape;1967;p88"/>
          <p:cNvSpPr/>
          <p:nvPr/>
        </p:nvSpPr>
        <p:spPr>
          <a:xfrm rot="-2700000">
            <a:off x="6664620" y="3579589"/>
            <a:ext cx="147220" cy="14722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8" name="Google Shape;1968;p88"/>
          <p:cNvSpPr/>
          <p:nvPr/>
        </p:nvSpPr>
        <p:spPr>
          <a:xfrm rot="-2700000">
            <a:off x="6554470" y="3753802"/>
            <a:ext cx="147220" cy="14722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9" name="Google Shape;1969;p88"/>
          <p:cNvSpPr/>
          <p:nvPr/>
        </p:nvSpPr>
        <p:spPr>
          <a:xfrm rot="-2700000">
            <a:off x="6274102" y="3724528"/>
            <a:ext cx="147220" cy="14722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0" name="Google Shape;1970;p88"/>
          <p:cNvSpPr/>
          <p:nvPr/>
        </p:nvSpPr>
        <p:spPr>
          <a:xfrm rot="-2700000">
            <a:off x="6060521" y="3655338"/>
            <a:ext cx="147220" cy="14722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1" name="Google Shape;1971;p88"/>
          <p:cNvSpPr/>
          <p:nvPr/>
        </p:nvSpPr>
        <p:spPr>
          <a:xfrm rot="4500054">
            <a:off x="5953838" y="4252375"/>
            <a:ext cx="147216" cy="147216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2" name="Google Shape;1972;p88"/>
          <p:cNvSpPr/>
          <p:nvPr/>
        </p:nvSpPr>
        <p:spPr>
          <a:xfrm rot="4500054">
            <a:off x="5705328" y="4255308"/>
            <a:ext cx="147216" cy="147216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3" name="Google Shape;1973;p88"/>
          <p:cNvSpPr/>
          <p:nvPr/>
        </p:nvSpPr>
        <p:spPr>
          <a:xfrm rot="4500054">
            <a:off x="5883372" y="3987694"/>
            <a:ext cx="147216" cy="147216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4" name="Google Shape;1974;p88"/>
          <p:cNvSpPr/>
          <p:nvPr/>
        </p:nvSpPr>
        <p:spPr>
          <a:xfrm rot="-9296872">
            <a:off x="6476731" y="2936681"/>
            <a:ext cx="147364" cy="147364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5" name="Google Shape;1975;p88"/>
          <p:cNvSpPr/>
          <p:nvPr/>
        </p:nvSpPr>
        <p:spPr>
          <a:xfrm rot="-9296872">
            <a:off x="5812138" y="2926352"/>
            <a:ext cx="147364" cy="147364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6" name="Google Shape;1976;p88"/>
          <p:cNvSpPr/>
          <p:nvPr/>
        </p:nvSpPr>
        <p:spPr>
          <a:xfrm rot="-9296872">
            <a:off x="5836590" y="2525508"/>
            <a:ext cx="147364" cy="147364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7" name="Google Shape;1977;p88"/>
          <p:cNvSpPr/>
          <p:nvPr/>
        </p:nvSpPr>
        <p:spPr>
          <a:xfrm rot="-9296872">
            <a:off x="6037963" y="2569460"/>
            <a:ext cx="147364" cy="147364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8" name="Google Shape;1978;p88"/>
          <p:cNvSpPr/>
          <p:nvPr/>
        </p:nvSpPr>
        <p:spPr>
          <a:xfrm rot="-9296872">
            <a:off x="6106305" y="2842943"/>
            <a:ext cx="147364" cy="147364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9" name="Google Shape;1979;p88"/>
          <p:cNvSpPr/>
          <p:nvPr/>
        </p:nvSpPr>
        <p:spPr>
          <a:xfrm rot="-9296872">
            <a:off x="6114302" y="3067310"/>
            <a:ext cx="147364" cy="147364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0" name="Google Shape;1980;p88"/>
          <p:cNvSpPr/>
          <p:nvPr/>
        </p:nvSpPr>
        <p:spPr>
          <a:xfrm rot="-2102962">
            <a:off x="6711908" y="2963506"/>
            <a:ext cx="147314" cy="147314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1" name="Google Shape;1981;p88"/>
          <p:cNvSpPr/>
          <p:nvPr/>
        </p:nvSpPr>
        <p:spPr>
          <a:xfrm rot="-2102962">
            <a:off x="6799625" y="3196039"/>
            <a:ext cx="147314" cy="147314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2" name="Google Shape;1982;p88"/>
          <p:cNvSpPr/>
          <p:nvPr/>
        </p:nvSpPr>
        <p:spPr>
          <a:xfrm rot="-2102962">
            <a:off x="6487267" y="3120215"/>
            <a:ext cx="147314" cy="147314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3" name="Google Shape;1983;p88"/>
          <p:cNvSpPr/>
          <p:nvPr/>
        </p:nvSpPr>
        <p:spPr>
          <a:xfrm rot="-351003">
            <a:off x="4300739" y="2385075"/>
            <a:ext cx="147166" cy="147166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4" name="Google Shape;1984;p88"/>
          <p:cNvSpPr/>
          <p:nvPr/>
        </p:nvSpPr>
        <p:spPr>
          <a:xfrm rot="-351003">
            <a:off x="5189078" y="2144947"/>
            <a:ext cx="147166" cy="147166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5" name="Google Shape;1985;p88"/>
          <p:cNvSpPr/>
          <p:nvPr/>
        </p:nvSpPr>
        <p:spPr>
          <a:xfrm rot="-351003">
            <a:off x="5061204" y="2408281"/>
            <a:ext cx="147166" cy="147166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6" name="Google Shape;1986;p88"/>
          <p:cNvSpPr/>
          <p:nvPr/>
        </p:nvSpPr>
        <p:spPr>
          <a:xfrm rot="-351003">
            <a:off x="4927828" y="2201854"/>
            <a:ext cx="147166" cy="147166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7" name="Google Shape;1987;p88"/>
          <p:cNvSpPr/>
          <p:nvPr/>
        </p:nvSpPr>
        <p:spPr>
          <a:xfrm rot="-351003">
            <a:off x="4512077" y="2311661"/>
            <a:ext cx="147166" cy="147166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8" name="Google Shape;1988;p88"/>
          <p:cNvSpPr/>
          <p:nvPr/>
        </p:nvSpPr>
        <p:spPr>
          <a:xfrm rot="-351003">
            <a:off x="4701553" y="2084337"/>
            <a:ext cx="147166" cy="147166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9" name="Google Shape;1989;p88"/>
          <p:cNvSpPr/>
          <p:nvPr/>
        </p:nvSpPr>
        <p:spPr>
          <a:xfrm rot="6843441">
            <a:off x="4085522" y="2482919"/>
            <a:ext cx="147185" cy="147185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0" name="Google Shape;1990;p88"/>
          <p:cNvSpPr/>
          <p:nvPr/>
        </p:nvSpPr>
        <p:spPr>
          <a:xfrm rot="6843441">
            <a:off x="3890664" y="2328658"/>
            <a:ext cx="147185" cy="147185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1" name="Google Shape;1991;p88"/>
          <p:cNvSpPr/>
          <p:nvPr/>
        </p:nvSpPr>
        <p:spPr>
          <a:xfrm rot="6843441">
            <a:off x="4197517" y="2232962"/>
            <a:ext cx="147185" cy="147185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2" name="Google Shape;1992;p88"/>
          <p:cNvSpPr/>
          <p:nvPr/>
        </p:nvSpPr>
        <p:spPr>
          <a:xfrm rot="-9296872">
            <a:off x="4876531" y="4384481"/>
            <a:ext cx="147364" cy="147364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3" name="Google Shape;1993;p88"/>
          <p:cNvSpPr/>
          <p:nvPr/>
        </p:nvSpPr>
        <p:spPr>
          <a:xfrm rot="-9296872">
            <a:off x="4211938" y="4374152"/>
            <a:ext cx="147364" cy="147364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4" name="Google Shape;1994;p88"/>
          <p:cNvSpPr/>
          <p:nvPr/>
        </p:nvSpPr>
        <p:spPr>
          <a:xfrm rot="-9296872">
            <a:off x="5448240" y="2298020"/>
            <a:ext cx="147364" cy="147364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5" name="Google Shape;1995;p88"/>
          <p:cNvSpPr/>
          <p:nvPr/>
        </p:nvSpPr>
        <p:spPr>
          <a:xfrm rot="-9296872">
            <a:off x="5484238" y="2618010"/>
            <a:ext cx="147364" cy="147364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6" name="Google Shape;1996;p88"/>
          <p:cNvSpPr/>
          <p:nvPr/>
        </p:nvSpPr>
        <p:spPr>
          <a:xfrm rot="-9296872">
            <a:off x="4506105" y="4290743"/>
            <a:ext cx="147364" cy="147364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7" name="Google Shape;1997;p88"/>
          <p:cNvSpPr/>
          <p:nvPr/>
        </p:nvSpPr>
        <p:spPr>
          <a:xfrm rot="-9296872">
            <a:off x="4805515" y="4120635"/>
            <a:ext cx="147364" cy="147364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8" name="Google Shape;1998;p88"/>
          <p:cNvSpPr/>
          <p:nvPr/>
        </p:nvSpPr>
        <p:spPr>
          <a:xfrm rot="-2102962">
            <a:off x="5111708" y="4411306"/>
            <a:ext cx="147314" cy="147314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9" name="Google Shape;1999;p88"/>
          <p:cNvSpPr/>
          <p:nvPr/>
        </p:nvSpPr>
        <p:spPr>
          <a:xfrm rot="-2102962">
            <a:off x="5109600" y="4163552"/>
            <a:ext cx="147314" cy="147314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0" name="Google Shape;2000;p88"/>
          <p:cNvSpPr/>
          <p:nvPr/>
        </p:nvSpPr>
        <p:spPr>
          <a:xfrm rot="-2102962">
            <a:off x="5414717" y="4373052"/>
            <a:ext cx="147314" cy="147314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4" name="Shape 2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5" name="Google Shape;2005;p8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06" name="Google Shape;2006;p89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To solve these cases, we move on from Support Vector Classifier, to Support Vector Machines.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SVMs use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kernels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to project the data to a higher dimension, in order to use a hyperplane in this higher dimension to separate the data.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007" name="Google Shape;2007;p8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008" name="Google Shape;2008;p8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90"/>
          <p:cNvSpPr txBox="1"/>
          <p:nvPr>
            <p:ph type="ctrTitle"/>
          </p:nvPr>
        </p:nvSpPr>
        <p:spPr>
          <a:xfrm>
            <a:off x="311700" y="439775"/>
            <a:ext cx="8520600" cy="259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14" name="Google Shape;2014;p90"/>
          <p:cNvSpPr txBox="1"/>
          <p:nvPr>
            <p:ph idx="1" type="subTitle"/>
          </p:nvPr>
        </p:nvSpPr>
        <p:spPr>
          <a:xfrm>
            <a:off x="311700" y="29103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Theory and Intuition - Kernels</a:t>
            </a:r>
            <a:endParaRPr/>
          </a:p>
        </p:txBody>
      </p:sp>
      <p:pic>
        <p:nvPicPr>
          <p:cNvPr descr="watermark.jpg" id="2015" name="Google Shape;2015;p9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016" name="Google Shape;2016;p9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0" name="Shape 2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1" name="Google Shape;2021;p9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22" name="Google Shape;2022;p91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Kernels allow us to move beyond a Support Vector Classifier and use Support Vector Machines.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There are a variety of kernels we can use to “project” the features to a higher dimension.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Let’s explore how this works through some visual examples...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023" name="Google Shape;2023;p9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024" name="Google Shape;2024;p9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0" name="Google Shape;110;p20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i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Quick Note:</a:t>
            </a:r>
            <a:endParaRPr i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i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Spelling of some names and article titles may be slightly altered due to various translation options from Russian to English (e.g. Alexey vs. Alexei).</a:t>
            </a:r>
            <a:endParaRPr i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11" name="Google Shape;111;p2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12" name="Google Shape;112;p2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9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30" name="Google Shape;2030;p92"/>
          <p:cNvSpPr txBox="1"/>
          <p:nvPr>
            <p:ph idx="1" type="body"/>
          </p:nvPr>
        </p:nvSpPr>
        <p:spPr>
          <a:xfrm>
            <a:off x="311700" y="1152475"/>
            <a:ext cx="8684100" cy="127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Recall our 1D example of classes not easily separated by a single hyperplane: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031" name="Google Shape;2031;p9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032" name="Google Shape;2032;p9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033" name="Google Shape;2033;p92"/>
          <p:cNvSpPr txBox="1"/>
          <p:nvPr/>
        </p:nvSpPr>
        <p:spPr>
          <a:xfrm>
            <a:off x="7491875" y="4163400"/>
            <a:ext cx="1605900" cy="572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NO DEFAULT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DEFAULT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34" name="Google Shape;2034;p92"/>
          <p:cNvSpPr/>
          <p:nvPr/>
        </p:nvSpPr>
        <p:spPr>
          <a:xfrm rot="7203796">
            <a:off x="7641394" y="42613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5" name="Google Shape;2035;p92"/>
          <p:cNvSpPr/>
          <p:nvPr/>
        </p:nvSpPr>
        <p:spPr>
          <a:xfrm>
            <a:off x="7641400" y="45312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036" name="Google Shape;2036;p92"/>
          <p:cNvCxnSpPr/>
          <p:nvPr/>
        </p:nvCxnSpPr>
        <p:spPr>
          <a:xfrm>
            <a:off x="2361000" y="4695240"/>
            <a:ext cx="47427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2037" name="Google Shape;2037;p92"/>
          <p:cNvSpPr/>
          <p:nvPr/>
        </p:nvSpPr>
        <p:spPr>
          <a:xfrm>
            <a:off x="2717357" y="4612120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8" name="Google Shape;2038;p92"/>
          <p:cNvSpPr/>
          <p:nvPr/>
        </p:nvSpPr>
        <p:spPr>
          <a:xfrm>
            <a:off x="3055888" y="4612145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9" name="Google Shape;2039;p92"/>
          <p:cNvSpPr/>
          <p:nvPr/>
        </p:nvSpPr>
        <p:spPr>
          <a:xfrm>
            <a:off x="3394456" y="4612120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0" name="Google Shape;2040;p92"/>
          <p:cNvSpPr/>
          <p:nvPr/>
        </p:nvSpPr>
        <p:spPr>
          <a:xfrm>
            <a:off x="4634407" y="4612120"/>
            <a:ext cx="166200" cy="1662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1" name="Google Shape;2041;p92"/>
          <p:cNvSpPr/>
          <p:nvPr/>
        </p:nvSpPr>
        <p:spPr>
          <a:xfrm>
            <a:off x="4996096" y="4612120"/>
            <a:ext cx="166200" cy="1662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2" name="Google Shape;2042;p92"/>
          <p:cNvSpPr/>
          <p:nvPr/>
        </p:nvSpPr>
        <p:spPr>
          <a:xfrm>
            <a:off x="4195270" y="4612145"/>
            <a:ext cx="166200" cy="1662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3" name="Google Shape;2043;p92"/>
          <p:cNvSpPr/>
          <p:nvPr/>
        </p:nvSpPr>
        <p:spPr>
          <a:xfrm>
            <a:off x="5759459" y="4612145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4" name="Google Shape;2044;p92"/>
          <p:cNvSpPr/>
          <p:nvPr/>
        </p:nvSpPr>
        <p:spPr>
          <a:xfrm>
            <a:off x="6145227" y="4612120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5" name="Google Shape;2045;p92"/>
          <p:cNvSpPr/>
          <p:nvPr/>
        </p:nvSpPr>
        <p:spPr>
          <a:xfrm>
            <a:off x="6490802" y="4612120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6" name="Google Shape;2046;p92"/>
          <p:cNvSpPr txBox="1"/>
          <p:nvPr/>
        </p:nvSpPr>
        <p:spPr>
          <a:xfrm>
            <a:off x="4144147" y="4727400"/>
            <a:ext cx="1203300" cy="1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X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0" name="Shape 2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Google Shape;2051;p9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52" name="Google Shape;2052;p93"/>
          <p:cNvSpPr txBox="1"/>
          <p:nvPr>
            <p:ph idx="1" type="body"/>
          </p:nvPr>
        </p:nvSpPr>
        <p:spPr>
          <a:xfrm>
            <a:off x="311700" y="1152475"/>
            <a:ext cx="8684100" cy="127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Let’s explore how using a kernel could project this feature onto another dimension.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053" name="Google Shape;2053;p9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054" name="Google Shape;2054;p9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55" name="Google Shape;2055;p93"/>
          <p:cNvCxnSpPr/>
          <p:nvPr/>
        </p:nvCxnSpPr>
        <p:spPr>
          <a:xfrm>
            <a:off x="2361000" y="4695240"/>
            <a:ext cx="47427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2056" name="Google Shape;2056;p93"/>
          <p:cNvSpPr/>
          <p:nvPr/>
        </p:nvSpPr>
        <p:spPr>
          <a:xfrm>
            <a:off x="2717357" y="4612120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7" name="Google Shape;2057;p93"/>
          <p:cNvSpPr/>
          <p:nvPr/>
        </p:nvSpPr>
        <p:spPr>
          <a:xfrm>
            <a:off x="3055888" y="4612145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8" name="Google Shape;2058;p93"/>
          <p:cNvSpPr/>
          <p:nvPr/>
        </p:nvSpPr>
        <p:spPr>
          <a:xfrm>
            <a:off x="3394456" y="4612120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9" name="Google Shape;2059;p93"/>
          <p:cNvSpPr/>
          <p:nvPr/>
        </p:nvSpPr>
        <p:spPr>
          <a:xfrm>
            <a:off x="4634407" y="4612120"/>
            <a:ext cx="166200" cy="1662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0" name="Google Shape;2060;p93"/>
          <p:cNvSpPr/>
          <p:nvPr/>
        </p:nvSpPr>
        <p:spPr>
          <a:xfrm>
            <a:off x="4996096" y="4612120"/>
            <a:ext cx="166200" cy="1662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1" name="Google Shape;2061;p93"/>
          <p:cNvSpPr/>
          <p:nvPr/>
        </p:nvSpPr>
        <p:spPr>
          <a:xfrm>
            <a:off x="4195270" y="4612145"/>
            <a:ext cx="166200" cy="1662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2" name="Google Shape;2062;p93"/>
          <p:cNvSpPr/>
          <p:nvPr/>
        </p:nvSpPr>
        <p:spPr>
          <a:xfrm>
            <a:off x="5759459" y="4612145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3" name="Google Shape;2063;p93"/>
          <p:cNvSpPr/>
          <p:nvPr/>
        </p:nvSpPr>
        <p:spPr>
          <a:xfrm>
            <a:off x="6145227" y="4612120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4" name="Google Shape;2064;p93"/>
          <p:cNvSpPr/>
          <p:nvPr/>
        </p:nvSpPr>
        <p:spPr>
          <a:xfrm>
            <a:off x="6490802" y="4612120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5" name="Google Shape;2065;p93"/>
          <p:cNvSpPr txBox="1"/>
          <p:nvPr/>
        </p:nvSpPr>
        <p:spPr>
          <a:xfrm>
            <a:off x="7491875" y="4163400"/>
            <a:ext cx="1605900" cy="572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NO DEFAULT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DEFAULT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66" name="Google Shape;2066;p93"/>
          <p:cNvSpPr/>
          <p:nvPr/>
        </p:nvSpPr>
        <p:spPr>
          <a:xfrm rot="7203796">
            <a:off x="7641394" y="42613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7" name="Google Shape;2067;p93"/>
          <p:cNvSpPr/>
          <p:nvPr/>
        </p:nvSpPr>
        <p:spPr>
          <a:xfrm>
            <a:off x="7641400" y="45312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8" name="Google Shape;2068;p93"/>
          <p:cNvSpPr txBox="1"/>
          <p:nvPr/>
        </p:nvSpPr>
        <p:spPr>
          <a:xfrm>
            <a:off x="4144147" y="4727400"/>
            <a:ext cx="1203300" cy="1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X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2" name="Shape 2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3" name="Google Shape;2073;p9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74" name="Google Shape;2074;p94"/>
          <p:cNvSpPr txBox="1"/>
          <p:nvPr>
            <p:ph idx="1" type="body"/>
          </p:nvPr>
        </p:nvSpPr>
        <p:spPr>
          <a:xfrm>
            <a:off x="311700" y="1152475"/>
            <a:ext cx="8684100" cy="127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For example, a polynomial kernel could expand onto an X</a:t>
            </a:r>
            <a:r>
              <a:rPr baseline="30000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dimension: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075" name="Google Shape;2075;p9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076" name="Google Shape;2076;p9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77" name="Google Shape;2077;p94"/>
          <p:cNvCxnSpPr/>
          <p:nvPr/>
        </p:nvCxnSpPr>
        <p:spPr>
          <a:xfrm>
            <a:off x="2361000" y="4695240"/>
            <a:ext cx="47427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2078" name="Google Shape;2078;p94"/>
          <p:cNvSpPr txBox="1"/>
          <p:nvPr/>
        </p:nvSpPr>
        <p:spPr>
          <a:xfrm>
            <a:off x="4144147" y="4727400"/>
            <a:ext cx="1203300" cy="1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X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79" name="Google Shape;2079;p94"/>
          <p:cNvSpPr/>
          <p:nvPr/>
        </p:nvSpPr>
        <p:spPr>
          <a:xfrm>
            <a:off x="2717357" y="4612120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0" name="Google Shape;2080;p94"/>
          <p:cNvSpPr/>
          <p:nvPr/>
        </p:nvSpPr>
        <p:spPr>
          <a:xfrm>
            <a:off x="3055888" y="4612145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1" name="Google Shape;2081;p94"/>
          <p:cNvSpPr/>
          <p:nvPr/>
        </p:nvSpPr>
        <p:spPr>
          <a:xfrm>
            <a:off x="3394456" y="4612120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2" name="Google Shape;2082;p94"/>
          <p:cNvSpPr/>
          <p:nvPr/>
        </p:nvSpPr>
        <p:spPr>
          <a:xfrm>
            <a:off x="4634407" y="4612120"/>
            <a:ext cx="166200" cy="1662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3" name="Google Shape;2083;p94"/>
          <p:cNvSpPr/>
          <p:nvPr/>
        </p:nvSpPr>
        <p:spPr>
          <a:xfrm>
            <a:off x="4996096" y="4612120"/>
            <a:ext cx="166200" cy="1662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4" name="Google Shape;2084;p94"/>
          <p:cNvSpPr/>
          <p:nvPr/>
        </p:nvSpPr>
        <p:spPr>
          <a:xfrm>
            <a:off x="4195270" y="4612145"/>
            <a:ext cx="166200" cy="1662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5" name="Google Shape;2085;p94"/>
          <p:cNvSpPr/>
          <p:nvPr/>
        </p:nvSpPr>
        <p:spPr>
          <a:xfrm>
            <a:off x="5759459" y="4612145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6" name="Google Shape;2086;p94"/>
          <p:cNvSpPr/>
          <p:nvPr/>
        </p:nvSpPr>
        <p:spPr>
          <a:xfrm>
            <a:off x="6145227" y="4612120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7" name="Google Shape;2087;p94"/>
          <p:cNvSpPr/>
          <p:nvPr/>
        </p:nvSpPr>
        <p:spPr>
          <a:xfrm>
            <a:off x="6490802" y="4612120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8" name="Google Shape;2088;p94"/>
          <p:cNvSpPr txBox="1"/>
          <p:nvPr/>
        </p:nvSpPr>
        <p:spPr>
          <a:xfrm>
            <a:off x="7491875" y="4163400"/>
            <a:ext cx="1605900" cy="572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NO DEFAULT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DEFAULT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89" name="Google Shape;2089;p94"/>
          <p:cNvSpPr/>
          <p:nvPr/>
        </p:nvSpPr>
        <p:spPr>
          <a:xfrm rot="7203796">
            <a:off x="7641394" y="42613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0" name="Google Shape;2090;p94"/>
          <p:cNvSpPr/>
          <p:nvPr/>
        </p:nvSpPr>
        <p:spPr>
          <a:xfrm>
            <a:off x="7641400" y="45312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9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96" name="Google Shape;2096;p95"/>
          <p:cNvSpPr txBox="1"/>
          <p:nvPr>
            <p:ph idx="1" type="body"/>
          </p:nvPr>
        </p:nvSpPr>
        <p:spPr>
          <a:xfrm>
            <a:off x="311700" y="1152475"/>
            <a:ext cx="8684100" cy="127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For example, a polynomial kernel could expand onto an X</a:t>
            </a:r>
            <a:r>
              <a:rPr baseline="30000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dimension: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097" name="Google Shape;2097;p9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098" name="Google Shape;2098;p9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99" name="Google Shape;2099;p95"/>
          <p:cNvCxnSpPr/>
          <p:nvPr/>
        </p:nvCxnSpPr>
        <p:spPr>
          <a:xfrm>
            <a:off x="2361000" y="4695240"/>
            <a:ext cx="47427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2100" name="Google Shape;2100;p95"/>
          <p:cNvSpPr txBox="1"/>
          <p:nvPr/>
        </p:nvSpPr>
        <p:spPr>
          <a:xfrm>
            <a:off x="4130697" y="4725175"/>
            <a:ext cx="1203300" cy="1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0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01" name="Google Shape;2101;p95"/>
          <p:cNvSpPr/>
          <p:nvPr/>
        </p:nvSpPr>
        <p:spPr>
          <a:xfrm>
            <a:off x="2717357" y="4612120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2" name="Google Shape;2102;p95"/>
          <p:cNvSpPr/>
          <p:nvPr/>
        </p:nvSpPr>
        <p:spPr>
          <a:xfrm>
            <a:off x="3055888" y="4612145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3" name="Google Shape;2103;p95"/>
          <p:cNvSpPr/>
          <p:nvPr/>
        </p:nvSpPr>
        <p:spPr>
          <a:xfrm>
            <a:off x="3394456" y="4612120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4" name="Google Shape;2104;p95"/>
          <p:cNvSpPr/>
          <p:nvPr/>
        </p:nvSpPr>
        <p:spPr>
          <a:xfrm>
            <a:off x="4634407" y="4612120"/>
            <a:ext cx="166200" cy="1662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5" name="Google Shape;2105;p95"/>
          <p:cNvSpPr/>
          <p:nvPr/>
        </p:nvSpPr>
        <p:spPr>
          <a:xfrm>
            <a:off x="4996096" y="4612120"/>
            <a:ext cx="166200" cy="1662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6" name="Google Shape;2106;p95"/>
          <p:cNvSpPr/>
          <p:nvPr/>
        </p:nvSpPr>
        <p:spPr>
          <a:xfrm>
            <a:off x="4195270" y="4612145"/>
            <a:ext cx="166200" cy="1662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7" name="Google Shape;2107;p95"/>
          <p:cNvSpPr/>
          <p:nvPr/>
        </p:nvSpPr>
        <p:spPr>
          <a:xfrm>
            <a:off x="5759459" y="4612145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8" name="Google Shape;2108;p95"/>
          <p:cNvSpPr/>
          <p:nvPr/>
        </p:nvSpPr>
        <p:spPr>
          <a:xfrm>
            <a:off x="6145227" y="4612120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9" name="Google Shape;2109;p95"/>
          <p:cNvSpPr/>
          <p:nvPr/>
        </p:nvSpPr>
        <p:spPr>
          <a:xfrm>
            <a:off x="6490802" y="4612120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0" name="Google Shape;2110;p95"/>
          <p:cNvSpPr txBox="1"/>
          <p:nvPr/>
        </p:nvSpPr>
        <p:spPr>
          <a:xfrm>
            <a:off x="7491875" y="4163400"/>
            <a:ext cx="1605900" cy="572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NO DEFAULT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DEFAULT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11" name="Google Shape;2111;p95"/>
          <p:cNvSpPr/>
          <p:nvPr/>
        </p:nvSpPr>
        <p:spPr>
          <a:xfrm rot="7203796">
            <a:off x="7641394" y="42613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2" name="Google Shape;2112;p95"/>
          <p:cNvSpPr/>
          <p:nvPr/>
        </p:nvSpPr>
        <p:spPr>
          <a:xfrm>
            <a:off x="7641400" y="45312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3" name="Google Shape;2113;p95"/>
          <p:cNvSpPr txBox="1"/>
          <p:nvPr/>
        </p:nvSpPr>
        <p:spPr>
          <a:xfrm>
            <a:off x="2018797" y="4725175"/>
            <a:ext cx="1203300" cy="1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-10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14" name="Google Shape;2114;p95"/>
          <p:cNvSpPr txBox="1"/>
          <p:nvPr/>
        </p:nvSpPr>
        <p:spPr>
          <a:xfrm>
            <a:off x="6285997" y="4725175"/>
            <a:ext cx="1203300" cy="1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10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8" name="Shape 2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19" name="Google Shape;2119;p96"/>
          <p:cNvCxnSpPr/>
          <p:nvPr/>
        </p:nvCxnSpPr>
        <p:spPr>
          <a:xfrm rot="10800000">
            <a:off x="4727300" y="2145540"/>
            <a:ext cx="0" cy="26259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2120" name="Google Shape;2120;p9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21" name="Google Shape;2121;p96"/>
          <p:cNvSpPr txBox="1"/>
          <p:nvPr>
            <p:ph idx="1" type="body"/>
          </p:nvPr>
        </p:nvSpPr>
        <p:spPr>
          <a:xfrm>
            <a:off x="311700" y="1152475"/>
            <a:ext cx="8684100" cy="127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For example, a polynomial kernel could expand onto an X</a:t>
            </a:r>
            <a:r>
              <a:rPr baseline="30000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dimension: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122" name="Google Shape;2122;p9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123" name="Google Shape;2123;p9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24" name="Google Shape;2124;p96"/>
          <p:cNvCxnSpPr/>
          <p:nvPr/>
        </p:nvCxnSpPr>
        <p:spPr>
          <a:xfrm>
            <a:off x="2361000" y="4695240"/>
            <a:ext cx="47427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2125" name="Google Shape;2125;p96"/>
          <p:cNvSpPr txBox="1"/>
          <p:nvPr/>
        </p:nvSpPr>
        <p:spPr>
          <a:xfrm>
            <a:off x="4130697" y="4725175"/>
            <a:ext cx="1203300" cy="1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0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26" name="Google Shape;2126;p96"/>
          <p:cNvSpPr/>
          <p:nvPr/>
        </p:nvSpPr>
        <p:spPr>
          <a:xfrm>
            <a:off x="2717357" y="4612120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7" name="Google Shape;2127;p96"/>
          <p:cNvSpPr/>
          <p:nvPr/>
        </p:nvSpPr>
        <p:spPr>
          <a:xfrm>
            <a:off x="3055888" y="4612145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8" name="Google Shape;2128;p96"/>
          <p:cNvSpPr/>
          <p:nvPr/>
        </p:nvSpPr>
        <p:spPr>
          <a:xfrm>
            <a:off x="3394456" y="4612120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9" name="Google Shape;2129;p96"/>
          <p:cNvSpPr/>
          <p:nvPr/>
        </p:nvSpPr>
        <p:spPr>
          <a:xfrm>
            <a:off x="4634407" y="4612120"/>
            <a:ext cx="166200" cy="1662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0" name="Google Shape;2130;p96"/>
          <p:cNvSpPr/>
          <p:nvPr/>
        </p:nvSpPr>
        <p:spPr>
          <a:xfrm>
            <a:off x="4996096" y="4612120"/>
            <a:ext cx="166200" cy="1662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1" name="Google Shape;2131;p96"/>
          <p:cNvSpPr/>
          <p:nvPr/>
        </p:nvSpPr>
        <p:spPr>
          <a:xfrm>
            <a:off x="4195270" y="4612145"/>
            <a:ext cx="166200" cy="1662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2" name="Google Shape;2132;p96"/>
          <p:cNvSpPr/>
          <p:nvPr/>
        </p:nvSpPr>
        <p:spPr>
          <a:xfrm>
            <a:off x="5759459" y="4612145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3" name="Google Shape;2133;p96"/>
          <p:cNvSpPr/>
          <p:nvPr/>
        </p:nvSpPr>
        <p:spPr>
          <a:xfrm>
            <a:off x="6145227" y="4612120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4" name="Google Shape;2134;p96"/>
          <p:cNvSpPr/>
          <p:nvPr/>
        </p:nvSpPr>
        <p:spPr>
          <a:xfrm>
            <a:off x="6490802" y="4612120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5" name="Google Shape;2135;p96"/>
          <p:cNvSpPr txBox="1"/>
          <p:nvPr/>
        </p:nvSpPr>
        <p:spPr>
          <a:xfrm>
            <a:off x="7491875" y="4163400"/>
            <a:ext cx="1605900" cy="572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NO DEFAULT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DEFAULT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36" name="Google Shape;2136;p96"/>
          <p:cNvSpPr/>
          <p:nvPr/>
        </p:nvSpPr>
        <p:spPr>
          <a:xfrm rot="7203796">
            <a:off x="7641394" y="42613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7" name="Google Shape;2137;p96"/>
          <p:cNvSpPr/>
          <p:nvPr/>
        </p:nvSpPr>
        <p:spPr>
          <a:xfrm>
            <a:off x="7641400" y="45312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8" name="Google Shape;2138;p96"/>
          <p:cNvSpPr txBox="1"/>
          <p:nvPr/>
        </p:nvSpPr>
        <p:spPr>
          <a:xfrm>
            <a:off x="2018797" y="4725175"/>
            <a:ext cx="1203300" cy="1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-10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39" name="Google Shape;2139;p96"/>
          <p:cNvSpPr txBox="1"/>
          <p:nvPr/>
        </p:nvSpPr>
        <p:spPr>
          <a:xfrm>
            <a:off x="6285997" y="4725175"/>
            <a:ext cx="1203300" cy="1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10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40" name="Google Shape;2140;p96"/>
          <p:cNvSpPr txBox="1"/>
          <p:nvPr/>
        </p:nvSpPr>
        <p:spPr>
          <a:xfrm>
            <a:off x="4386572" y="2191050"/>
            <a:ext cx="1203300" cy="1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X</a:t>
            </a:r>
            <a:r>
              <a:rPr baseline="30000"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baseline="30000" sz="17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4" name="Shape 2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45" name="Google Shape;2145;p97"/>
          <p:cNvCxnSpPr/>
          <p:nvPr/>
        </p:nvCxnSpPr>
        <p:spPr>
          <a:xfrm rot="10800000">
            <a:off x="4727300" y="2145540"/>
            <a:ext cx="0" cy="26259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2146" name="Google Shape;2146;p9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47" name="Google Shape;2147;p97"/>
          <p:cNvSpPr txBox="1"/>
          <p:nvPr>
            <p:ph idx="1" type="body"/>
          </p:nvPr>
        </p:nvSpPr>
        <p:spPr>
          <a:xfrm>
            <a:off x="311700" y="1152475"/>
            <a:ext cx="8684100" cy="127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For example, a polynomial kernel could expand onto an X</a:t>
            </a:r>
            <a:r>
              <a:rPr baseline="30000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dimension: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148" name="Google Shape;2148;p9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149" name="Google Shape;2149;p9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50" name="Google Shape;2150;p97"/>
          <p:cNvCxnSpPr/>
          <p:nvPr/>
        </p:nvCxnSpPr>
        <p:spPr>
          <a:xfrm>
            <a:off x="2361000" y="4695240"/>
            <a:ext cx="47427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2151" name="Google Shape;2151;p97"/>
          <p:cNvSpPr txBox="1"/>
          <p:nvPr/>
        </p:nvSpPr>
        <p:spPr>
          <a:xfrm>
            <a:off x="4130697" y="4725175"/>
            <a:ext cx="1203300" cy="1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0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52" name="Google Shape;2152;p97"/>
          <p:cNvSpPr/>
          <p:nvPr/>
        </p:nvSpPr>
        <p:spPr>
          <a:xfrm>
            <a:off x="2717357" y="4612120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3" name="Google Shape;2153;p97"/>
          <p:cNvSpPr/>
          <p:nvPr/>
        </p:nvSpPr>
        <p:spPr>
          <a:xfrm>
            <a:off x="3055888" y="4612145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4" name="Google Shape;2154;p97"/>
          <p:cNvSpPr/>
          <p:nvPr/>
        </p:nvSpPr>
        <p:spPr>
          <a:xfrm>
            <a:off x="3394456" y="4612120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5" name="Google Shape;2155;p97"/>
          <p:cNvSpPr/>
          <p:nvPr/>
        </p:nvSpPr>
        <p:spPr>
          <a:xfrm>
            <a:off x="4634407" y="4612120"/>
            <a:ext cx="166200" cy="1662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6" name="Google Shape;2156;p97"/>
          <p:cNvSpPr/>
          <p:nvPr/>
        </p:nvSpPr>
        <p:spPr>
          <a:xfrm>
            <a:off x="4996096" y="4612120"/>
            <a:ext cx="166200" cy="1662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7" name="Google Shape;2157;p97"/>
          <p:cNvSpPr/>
          <p:nvPr/>
        </p:nvSpPr>
        <p:spPr>
          <a:xfrm>
            <a:off x="4195270" y="4612145"/>
            <a:ext cx="166200" cy="1662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8" name="Google Shape;2158;p97"/>
          <p:cNvSpPr/>
          <p:nvPr/>
        </p:nvSpPr>
        <p:spPr>
          <a:xfrm>
            <a:off x="5759459" y="4612145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9" name="Google Shape;2159;p97"/>
          <p:cNvSpPr/>
          <p:nvPr/>
        </p:nvSpPr>
        <p:spPr>
          <a:xfrm>
            <a:off x="6145227" y="4612120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0" name="Google Shape;2160;p97"/>
          <p:cNvSpPr/>
          <p:nvPr/>
        </p:nvSpPr>
        <p:spPr>
          <a:xfrm>
            <a:off x="6490802" y="4612120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1" name="Google Shape;2161;p97"/>
          <p:cNvSpPr txBox="1"/>
          <p:nvPr/>
        </p:nvSpPr>
        <p:spPr>
          <a:xfrm>
            <a:off x="7491875" y="4163400"/>
            <a:ext cx="1605900" cy="572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NO DEFAULT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DEFAULT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62" name="Google Shape;2162;p97"/>
          <p:cNvSpPr/>
          <p:nvPr/>
        </p:nvSpPr>
        <p:spPr>
          <a:xfrm rot="7203796">
            <a:off x="7641394" y="42613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3" name="Google Shape;2163;p97"/>
          <p:cNvSpPr/>
          <p:nvPr/>
        </p:nvSpPr>
        <p:spPr>
          <a:xfrm>
            <a:off x="7641400" y="45312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4" name="Google Shape;2164;p97"/>
          <p:cNvSpPr txBox="1"/>
          <p:nvPr/>
        </p:nvSpPr>
        <p:spPr>
          <a:xfrm>
            <a:off x="2018797" y="4725175"/>
            <a:ext cx="1203300" cy="1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-10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65" name="Google Shape;2165;p97"/>
          <p:cNvSpPr txBox="1"/>
          <p:nvPr/>
        </p:nvSpPr>
        <p:spPr>
          <a:xfrm>
            <a:off x="6285997" y="4725175"/>
            <a:ext cx="1203300" cy="1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10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66" name="Google Shape;2166;p97"/>
          <p:cNvSpPr txBox="1"/>
          <p:nvPr/>
        </p:nvSpPr>
        <p:spPr>
          <a:xfrm>
            <a:off x="4386572" y="2191050"/>
            <a:ext cx="1203300" cy="1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X</a:t>
            </a:r>
            <a:r>
              <a:rPr baseline="30000"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baseline="30000" sz="17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67" name="Google Shape;2167;p97"/>
          <p:cNvSpPr/>
          <p:nvPr/>
        </p:nvSpPr>
        <p:spPr>
          <a:xfrm>
            <a:off x="2717357" y="2402320"/>
            <a:ext cx="166200" cy="1662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8" name="Google Shape;2168;p97"/>
          <p:cNvSpPr/>
          <p:nvPr/>
        </p:nvSpPr>
        <p:spPr>
          <a:xfrm>
            <a:off x="3055888" y="3011945"/>
            <a:ext cx="166200" cy="1662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9" name="Google Shape;2169;p97"/>
          <p:cNvSpPr/>
          <p:nvPr/>
        </p:nvSpPr>
        <p:spPr>
          <a:xfrm>
            <a:off x="3394456" y="3469120"/>
            <a:ext cx="166200" cy="1662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0" name="Google Shape;2170;p97"/>
          <p:cNvSpPr/>
          <p:nvPr/>
        </p:nvSpPr>
        <p:spPr>
          <a:xfrm>
            <a:off x="4195270" y="4078745"/>
            <a:ext cx="166200" cy="1662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1" name="Google Shape;2171;p97"/>
          <p:cNvSpPr/>
          <p:nvPr/>
        </p:nvSpPr>
        <p:spPr>
          <a:xfrm>
            <a:off x="4996096" y="4078720"/>
            <a:ext cx="166200" cy="1662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2" name="Google Shape;2172;p97"/>
          <p:cNvSpPr/>
          <p:nvPr/>
        </p:nvSpPr>
        <p:spPr>
          <a:xfrm>
            <a:off x="5759459" y="3469145"/>
            <a:ext cx="166200" cy="1662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3" name="Google Shape;2173;p97"/>
          <p:cNvSpPr/>
          <p:nvPr/>
        </p:nvSpPr>
        <p:spPr>
          <a:xfrm>
            <a:off x="6145227" y="2935720"/>
            <a:ext cx="166200" cy="1662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4" name="Google Shape;2174;p97"/>
          <p:cNvSpPr/>
          <p:nvPr/>
        </p:nvSpPr>
        <p:spPr>
          <a:xfrm>
            <a:off x="6490802" y="2326120"/>
            <a:ext cx="166200" cy="1662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5" name="Google Shape;2175;p97"/>
          <p:cNvSpPr/>
          <p:nvPr/>
        </p:nvSpPr>
        <p:spPr>
          <a:xfrm>
            <a:off x="4634407" y="4535920"/>
            <a:ext cx="166200" cy="1662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9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80" name="Google Shape;2180;p98"/>
          <p:cNvCxnSpPr/>
          <p:nvPr/>
        </p:nvCxnSpPr>
        <p:spPr>
          <a:xfrm rot="10800000">
            <a:off x="4727300" y="2145540"/>
            <a:ext cx="0" cy="26259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2181" name="Google Shape;2181;p9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82" name="Google Shape;2182;p98"/>
          <p:cNvSpPr txBox="1"/>
          <p:nvPr>
            <p:ph idx="1" type="body"/>
          </p:nvPr>
        </p:nvSpPr>
        <p:spPr>
          <a:xfrm>
            <a:off x="311700" y="1152475"/>
            <a:ext cx="8684100" cy="127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Create a hyperplane after this projection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183" name="Google Shape;2183;p9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184" name="Google Shape;2184;p9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85" name="Google Shape;2185;p98"/>
          <p:cNvCxnSpPr/>
          <p:nvPr/>
        </p:nvCxnSpPr>
        <p:spPr>
          <a:xfrm>
            <a:off x="2361000" y="4695240"/>
            <a:ext cx="47427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2186" name="Google Shape;2186;p98"/>
          <p:cNvSpPr txBox="1"/>
          <p:nvPr/>
        </p:nvSpPr>
        <p:spPr>
          <a:xfrm>
            <a:off x="4130697" y="4725175"/>
            <a:ext cx="1203300" cy="1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0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87" name="Google Shape;2187;p98"/>
          <p:cNvSpPr/>
          <p:nvPr/>
        </p:nvSpPr>
        <p:spPr>
          <a:xfrm>
            <a:off x="2717357" y="4612120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8" name="Google Shape;2188;p98"/>
          <p:cNvSpPr/>
          <p:nvPr/>
        </p:nvSpPr>
        <p:spPr>
          <a:xfrm>
            <a:off x="3055888" y="4612145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9" name="Google Shape;2189;p98"/>
          <p:cNvSpPr/>
          <p:nvPr/>
        </p:nvSpPr>
        <p:spPr>
          <a:xfrm>
            <a:off x="3394456" y="4612120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0" name="Google Shape;2190;p98"/>
          <p:cNvSpPr/>
          <p:nvPr/>
        </p:nvSpPr>
        <p:spPr>
          <a:xfrm>
            <a:off x="4634407" y="4612120"/>
            <a:ext cx="166200" cy="1662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1" name="Google Shape;2191;p98"/>
          <p:cNvSpPr/>
          <p:nvPr/>
        </p:nvSpPr>
        <p:spPr>
          <a:xfrm>
            <a:off x="4996096" y="4612120"/>
            <a:ext cx="166200" cy="1662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2" name="Google Shape;2192;p98"/>
          <p:cNvSpPr/>
          <p:nvPr/>
        </p:nvSpPr>
        <p:spPr>
          <a:xfrm>
            <a:off x="4195270" y="4612145"/>
            <a:ext cx="166200" cy="1662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3" name="Google Shape;2193;p98"/>
          <p:cNvSpPr/>
          <p:nvPr/>
        </p:nvSpPr>
        <p:spPr>
          <a:xfrm>
            <a:off x="5759459" y="4612145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4" name="Google Shape;2194;p98"/>
          <p:cNvSpPr/>
          <p:nvPr/>
        </p:nvSpPr>
        <p:spPr>
          <a:xfrm>
            <a:off x="6145227" y="4612120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5" name="Google Shape;2195;p98"/>
          <p:cNvSpPr/>
          <p:nvPr/>
        </p:nvSpPr>
        <p:spPr>
          <a:xfrm>
            <a:off x="6490802" y="4612120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6" name="Google Shape;2196;p98"/>
          <p:cNvSpPr txBox="1"/>
          <p:nvPr/>
        </p:nvSpPr>
        <p:spPr>
          <a:xfrm>
            <a:off x="7491875" y="4163400"/>
            <a:ext cx="1605900" cy="572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NO DEFAULT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DEFAULT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97" name="Google Shape;2197;p98"/>
          <p:cNvSpPr/>
          <p:nvPr/>
        </p:nvSpPr>
        <p:spPr>
          <a:xfrm rot="7203796">
            <a:off x="7641394" y="42613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8" name="Google Shape;2198;p98"/>
          <p:cNvSpPr/>
          <p:nvPr/>
        </p:nvSpPr>
        <p:spPr>
          <a:xfrm>
            <a:off x="7641400" y="45312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9" name="Google Shape;2199;p98"/>
          <p:cNvSpPr txBox="1"/>
          <p:nvPr/>
        </p:nvSpPr>
        <p:spPr>
          <a:xfrm>
            <a:off x="2018797" y="4725175"/>
            <a:ext cx="1203300" cy="1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-10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00" name="Google Shape;2200;p98"/>
          <p:cNvSpPr txBox="1"/>
          <p:nvPr/>
        </p:nvSpPr>
        <p:spPr>
          <a:xfrm>
            <a:off x="6285997" y="4725175"/>
            <a:ext cx="1203300" cy="1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10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01" name="Google Shape;2201;p98"/>
          <p:cNvSpPr txBox="1"/>
          <p:nvPr/>
        </p:nvSpPr>
        <p:spPr>
          <a:xfrm>
            <a:off x="4386572" y="2191050"/>
            <a:ext cx="1203300" cy="1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X</a:t>
            </a:r>
            <a:r>
              <a:rPr baseline="30000"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baseline="30000" sz="17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02" name="Google Shape;2202;p98"/>
          <p:cNvSpPr/>
          <p:nvPr/>
        </p:nvSpPr>
        <p:spPr>
          <a:xfrm>
            <a:off x="2717357" y="2402320"/>
            <a:ext cx="166200" cy="1662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3" name="Google Shape;2203;p98"/>
          <p:cNvSpPr/>
          <p:nvPr/>
        </p:nvSpPr>
        <p:spPr>
          <a:xfrm>
            <a:off x="3055888" y="3011945"/>
            <a:ext cx="166200" cy="1662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4" name="Google Shape;2204;p98"/>
          <p:cNvSpPr/>
          <p:nvPr/>
        </p:nvSpPr>
        <p:spPr>
          <a:xfrm>
            <a:off x="3394456" y="3469120"/>
            <a:ext cx="166200" cy="1662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5" name="Google Shape;2205;p98"/>
          <p:cNvSpPr/>
          <p:nvPr/>
        </p:nvSpPr>
        <p:spPr>
          <a:xfrm>
            <a:off x="4195270" y="4078745"/>
            <a:ext cx="166200" cy="1662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6" name="Google Shape;2206;p98"/>
          <p:cNvSpPr/>
          <p:nvPr/>
        </p:nvSpPr>
        <p:spPr>
          <a:xfrm>
            <a:off x="4996096" y="4078720"/>
            <a:ext cx="166200" cy="1662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7" name="Google Shape;2207;p98"/>
          <p:cNvSpPr/>
          <p:nvPr/>
        </p:nvSpPr>
        <p:spPr>
          <a:xfrm>
            <a:off x="5759459" y="3469145"/>
            <a:ext cx="166200" cy="1662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8" name="Google Shape;2208;p98"/>
          <p:cNvSpPr/>
          <p:nvPr/>
        </p:nvSpPr>
        <p:spPr>
          <a:xfrm>
            <a:off x="6145227" y="2935720"/>
            <a:ext cx="166200" cy="1662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9" name="Google Shape;2209;p98"/>
          <p:cNvSpPr/>
          <p:nvPr/>
        </p:nvSpPr>
        <p:spPr>
          <a:xfrm>
            <a:off x="6490802" y="2326120"/>
            <a:ext cx="166200" cy="1662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0" name="Google Shape;2210;p98"/>
          <p:cNvSpPr/>
          <p:nvPr/>
        </p:nvSpPr>
        <p:spPr>
          <a:xfrm>
            <a:off x="4634407" y="4535920"/>
            <a:ext cx="166200" cy="1662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11" name="Google Shape;2211;p98"/>
          <p:cNvCxnSpPr/>
          <p:nvPr/>
        </p:nvCxnSpPr>
        <p:spPr>
          <a:xfrm rot="10800000">
            <a:off x="2523475" y="3840975"/>
            <a:ext cx="4413000" cy="0"/>
          </a:xfrm>
          <a:prstGeom prst="straightConnector1">
            <a:avLst/>
          </a:prstGeom>
          <a:noFill/>
          <a:ln cap="flat" cmpd="sng" w="28575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12" name="Google Shape;2212;p98"/>
          <p:cNvCxnSpPr/>
          <p:nvPr/>
        </p:nvCxnSpPr>
        <p:spPr>
          <a:xfrm rot="10800000">
            <a:off x="2523475" y="3648600"/>
            <a:ext cx="4413000" cy="0"/>
          </a:xfrm>
          <a:prstGeom prst="straightConnector1">
            <a:avLst/>
          </a:prstGeom>
          <a:noFill/>
          <a:ln cap="flat" cmpd="sng" w="28575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213" name="Google Shape;2213;p98"/>
          <p:cNvCxnSpPr/>
          <p:nvPr/>
        </p:nvCxnSpPr>
        <p:spPr>
          <a:xfrm rot="10800000">
            <a:off x="2523475" y="4059800"/>
            <a:ext cx="4413000" cy="0"/>
          </a:xfrm>
          <a:prstGeom prst="straightConnector1">
            <a:avLst/>
          </a:prstGeom>
          <a:noFill/>
          <a:ln cap="flat" cmpd="sng" w="28575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7" name="Shape 2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8" name="Google Shape;2218;p99"/>
          <p:cNvSpPr/>
          <p:nvPr/>
        </p:nvSpPr>
        <p:spPr>
          <a:xfrm>
            <a:off x="2523450" y="3863013"/>
            <a:ext cx="4413000" cy="8229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9" name="Google Shape;2219;p99"/>
          <p:cNvSpPr/>
          <p:nvPr/>
        </p:nvSpPr>
        <p:spPr>
          <a:xfrm>
            <a:off x="2523450" y="2402325"/>
            <a:ext cx="4413000" cy="14190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20" name="Google Shape;2220;p99"/>
          <p:cNvCxnSpPr/>
          <p:nvPr/>
        </p:nvCxnSpPr>
        <p:spPr>
          <a:xfrm rot="10800000">
            <a:off x="4727300" y="2145540"/>
            <a:ext cx="0" cy="26259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2221" name="Google Shape;2221;p9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22" name="Google Shape;2222;p99"/>
          <p:cNvSpPr txBox="1"/>
          <p:nvPr>
            <p:ph idx="1" type="body"/>
          </p:nvPr>
        </p:nvSpPr>
        <p:spPr>
          <a:xfrm>
            <a:off x="311700" y="1152475"/>
            <a:ext cx="8684100" cy="127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Create a hyperplane after this projection: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223" name="Google Shape;2223;p9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224" name="Google Shape;2224;p9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25" name="Google Shape;2225;p99"/>
          <p:cNvCxnSpPr/>
          <p:nvPr/>
        </p:nvCxnSpPr>
        <p:spPr>
          <a:xfrm>
            <a:off x="2361000" y="4695240"/>
            <a:ext cx="47427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2226" name="Google Shape;2226;p99"/>
          <p:cNvSpPr txBox="1"/>
          <p:nvPr/>
        </p:nvSpPr>
        <p:spPr>
          <a:xfrm>
            <a:off x="4130697" y="4725175"/>
            <a:ext cx="1203300" cy="1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0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27" name="Google Shape;2227;p99"/>
          <p:cNvSpPr/>
          <p:nvPr/>
        </p:nvSpPr>
        <p:spPr>
          <a:xfrm>
            <a:off x="2717357" y="4612120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8" name="Google Shape;2228;p99"/>
          <p:cNvSpPr/>
          <p:nvPr/>
        </p:nvSpPr>
        <p:spPr>
          <a:xfrm>
            <a:off x="3055888" y="4612145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9" name="Google Shape;2229;p99"/>
          <p:cNvSpPr/>
          <p:nvPr/>
        </p:nvSpPr>
        <p:spPr>
          <a:xfrm>
            <a:off x="3394456" y="4612120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0" name="Google Shape;2230;p99"/>
          <p:cNvSpPr/>
          <p:nvPr/>
        </p:nvSpPr>
        <p:spPr>
          <a:xfrm>
            <a:off x="4634407" y="4612120"/>
            <a:ext cx="166200" cy="1662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1" name="Google Shape;2231;p99"/>
          <p:cNvSpPr/>
          <p:nvPr/>
        </p:nvSpPr>
        <p:spPr>
          <a:xfrm>
            <a:off x="4996096" y="4612120"/>
            <a:ext cx="166200" cy="1662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2" name="Google Shape;2232;p99"/>
          <p:cNvSpPr/>
          <p:nvPr/>
        </p:nvSpPr>
        <p:spPr>
          <a:xfrm>
            <a:off x="4195270" y="4612145"/>
            <a:ext cx="166200" cy="1662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3" name="Google Shape;2233;p99"/>
          <p:cNvSpPr/>
          <p:nvPr/>
        </p:nvSpPr>
        <p:spPr>
          <a:xfrm>
            <a:off x="5759459" y="4612145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4" name="Google Shape;2234;p99"/>
          <p:cNvSpPr/>
          <p:nvPr/>
        </p:nvSpPr>
        <p:spPr>
          <a:xfrm>
            <a:off x="6145227" y="4612120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5" name="Google Shape;2235;p99"/>
          <p:cNvSpPr/>
          <p:nvPr/>
        </p:nvSpPr>
        <p:spPr>
          <a:xfrm>
            <a:off x="6490802" y="4612120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6" name="Google Shape;2236;p99"/>
          <p:cNvSpPr txBox="1"/>
          <p:nvPr/>
        </p:nvSpPr>
        <p:spPr>
          <a:xfrm>
            <a:off x="7491875" y="4163400"/>
            <a:ext cx="1605900" cy="572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NO DEFAULT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DEFAULT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37" name="Google Shape;2237;p99"/>
          <p:cNvSpPr/>
          <p:nvPr/>
        </p:nvSpPr>
        <p:spPr>
          <a:xfrm rot="7203796">
            <a:off x="7641394" y="42613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8" name="Google Shape;2238;p99"/>
          <p:cNvSpPr/>
          <p:nvPr/>
        </p:nvSpPr>
        <p:spPr>
          <a:xfrm>
            <a:off x="7641400" y="45312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9" name="Google Shape;2239;p99"/>
          <p:cNvSpPr txBox="1"/>
          <p:nvPr/>
        </p:nvSpPr>
        <p:spPr>
          <a:xfrm>
            <a:off x="2018797" y="4725175"/>
            <a:ext cx="1203300" cy="1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-10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40" name="Google Shape;2240;p99"/>
          <p:cNvSpPr txBox="1"/>
          <p:nvPr/>
        </p:nvSpPr>
        <p:spPr>
          <a:xfrm>
            <a:off x="6285997" y="4725175"/>
            <a:ext cx="1203300" cy="1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10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41" name="Google Shape;2241;p99"/>
          <p:cNvSpPr txBox="1"/>
          <p:nvPr/>
        </p:nvSpPr>
        <p:spPr>
          <a:xfrm>
            <a:off x="4386572" y="2191050"/>
            <a:ext cx="1203300" cy="1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X</a:t>
            </a:r>
            <a:r>
              <a:rPr baseline="30000"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baseline="30000" sz="17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42" name="Google Shape;2242;p99"/>
          <p:cNvSpPr/>
          <p:nvPr/>
        </p:nvSpPr>
        <p:spPr>
          <a:xfrm>
            <a:off x="2717357" y="2402320"/>
            <a:ext cx="166200" cy="1662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3" name="Google Shape;2243;p99"/>
          <p:cNvSpPr/>
          <p:nvPr/>
        </p:nvSpPr>
        <p:spPr>
          <a:xfrm>
            <a:off x="3055888" y="3011945"/>
            <a:ext cx="166200" cy="1662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4" name="Google Shape;2244;p99"/>
          <p:cNvSpPr/>
          <p:nvPr/>
        </p:nvSpPr>
        <p:spPr>
          <a:xfrm>
            <a:off x="3394456" y="3469120"/>
            <a:ext cx="166200" cy="1662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5" name="Google Shape;2245;p99"/>
          <p:cNvSpPr/>
          <p:nvPr/>
        </p:nvSpPr>
        <p:spPr>
          <a:xfrm>
            <a:off x="4195270" y="4078745"/>
            <a:ext cx="166200" cy="1662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6" name="Google Shape;2246;p99"/>
          <p:cNvSpPr/>
          <p:nvPr/>
        </p:nvSpPr>
        <p:spPr>
          <a:xfrm>
            <a:off x="4996096" y="4078720"/>
            <a:ext cx="166200" cy="1662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7" name="Google Shape;2247;p99"/>
          <p:cNvSpPr/>
          <p:nvPr/>
        </p:nvSpPr>
        <p:spPr>
          <a:xfrm>
            <a:off x="5759459" y="3469145"/>
            <a:ext cx="166200" cy="1662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8" name="Google Shape;2248;p99"/>
          <p:cNvSpPr/>
          <p:nvPr/>
        </p:nvSpPr>
        <p:spPr>
          <a:xfrm>
            <a:off x="6145227" y="2935720"/>
            <a:ext cx="166200" cy="1662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9" name="Google Shape;2249;p99"/>
          <p:cNvSpPr/>
          <p:nvPr/>
        </p:nvSpPr>
        <p:spPr>
          <a:xfrm>
            <a:off x="6490802" y="2326120"/>
            <a:ext cx="166200" cy="1662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0" name="Google Shape;2250;p99"/>
          <p:cNvSpPr/>
          <p:nvPr/>
        </p:nvSpPr>
        <p:spPr>
          <a:xfrm>
            <a:off x="4634407" y="4535920"/>
            <a:ext cx="166200" cy="1662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51" name="Google Shape;2251;p99"/>
          <p:cNvCxnSpPr/>
          <p:nvPr/>
        </p:nvCxnSpPr>
        <p:spPr>
          <a:xfrm rot="10800000">
            <a:off x="2523475" y="3840975"/>
            <a:ext cx="4413000" cy="0"/>
          </a:xfrm>
          <a:prstGeom prst="straightConnector1">
            <a:avLst/>
          </a:prstGeom>
          <a:noFill/>
          <a:ln cap="flat" cmpd="sng" w="28575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52" name="Google Shape;2252;p99"/>
          <p:cNvCxnSpPr/>
          <p:nvPr/>
        </p:nvCxnSpPr>
        <p:spPr>
          <a:xfrm rot="10800000">
            <a:off x="2523475" y="3648600"/>
            <a:ext cx="4413000" cy="0"/>
          </a:xfrm>
          <a:prstGeom prst="straightConnector1">
            <a:avLst/>
          </a:prstGeom>
          <a:noFill/>
          <a:ln cap="flat" cmpd="sng" w="28575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253" name="Google Shape;2253;p99"/>
          <p:cNvCxnSpPr/>
          <p:nvPr/>
        </p:nvCxnSpPr>
        <p:spPr>
          <a:xfrm rot="10800000">
            <a:off x="2523475" y="4059800"/>
            <a:ext cx="4413000" cy="0"/>
          </a:xfrm>
          <a:prstGeom prst="straightConnector1">
            <a:avLst/>
          </a:prstGeom>
          <a:noFill/>
          <a:ln cap="flat" cmpd="sng" w="28575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7" name="Shape 2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8" name="Google Shape;2258;p100"/>
          <p:cNvSpPr/>
          <p:nvPr/>
        </p:nvSpPr>
        <p:spPr>
          <a:xfrm>
            <a:off x="2523450" y="3863013"/>
            <a:ext cx="4413000" cy="8229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9" name="Google Shape;2259;p100"/>
          <p:cNvSpPr/>
          <p:nvPr/>
        </p:nvSpPr>
        <p:spPr>
          <a:xfrm>
            <a:off x="2523450" y="2402325"/>
            <a:ext cx="4413000" cy="14190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60" name="Google Shape;2260;p100"/>
          <p:cNvCxnSpPr/>
          <p:nvPr/>
        </p:nvCxnSpPr>
        <p:spPr>
          <a:xfrm rot="10800000">
            <a:off x="4727300" y="2145540"/>
            <a:ext cx="0" cy="26259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2261" name="Google Shape;2261;p10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62" name="Google Shape;2262;p100"/>
          <p:cNvSpPr txBox="1"/>
          <p:nvPr>
            <p:ph idx="1" type="body"/>
          </p:nvPr>
        </p:nvSpPr>
        <p:spPr>
          <a:xfrm>
            <a:off x="311700" y="1152475"/>
            <a:ext cx="8684100" cy="127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Use kernel projection to evaluate new points: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263" name="Google Shape;2263;p10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264" name="Google Shape;2264;p10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65" name="Google Shape;2265;p100"/>
          <p:cNvCxnSpPr/>
          <p:nvPr/>
        </p:nvCxnSpPr>
        <p:spPr>
          <a:xfrm>
            <a:off x="2361000" y="4695240"/>
            <a:ext cx="47427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2266" name="Google Shape;2266;p100"/>
          <p:cNvSpPr txBox="1"/>
          <p:nvPr/>
        </p:nvSpPr>
        <p:spPr>
          <a:xfrm>
            <a:off x="4130697" y="4725175"/>
            <a:ext cx="1203300" cy="1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0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67" name="Google Shape;2267;p100"/>
          <p:cNvSpPr/>
          <p:nvPr/>
        </p:nvSpPr>
        <p:spPr>
          <a:xfrm>
            <a:off x="2717357" y="4612120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8" name="Google Shape;2268;p100"/>
          <p:cNvSpPr/>
          <p:nvPr/>
        </p:nvSpPr>
        <p:spPr>
          <a:xfrm>
            <a:off x="3055888" y="4612145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9" name="Google Shape;2269;p100"/>
          <p:cNvSpPr/>
          <p:nvPr/>
        </p:nvSpPr>
        <p:spPr>
          <a:xfrm>
            <a:off x="3394456" y="4612120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0" name="Google Shape;2270;p100"/>
          <p:cNvSpPr/>
          <p:nvPr/>
        </p:nvSpPr>
        <p:spPr>
          <a:xfrm>
            <a:off x="4634407" y="4612120"/>
            <a:ext cx="166200" cy="1662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1" name="Google Shape;2271;p100"/>
          <p:cNvSpPr/>
          <p:nvPr/>
        </p:nvSpPr>
        <p:spPr>
          <a:xfrm>
            <a:off x="4996096" y="4612120"/>
            <a:ext cx="166200" cy="1662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2" name="Google Shape;2272;p100"/>
          <p:cNvSpPr/>
          <p:nvPr/>
        </p:nvSpPr>
        <p:spPr>
          <a:xfrm>
            <a:off x="4195270" y="4612145"/>
            <a:ext cx="166200" cy="1662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3" name="Google Shape;2273;p100"/>
          <p:cNvSpPr/>
          <p:nvPr/>
        </p:nvSpPr>
        <p:spPr>
          <a:xfrm>
            <a:off x="5759459" y="4612145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4" name="Google Shape;2274;p100"/>
          <p:cNvSpPr/>
          <p:nvPr/>
        </p:nvSpPr>
        <p:spPr>
          <a:xfrm>
            <a:off x="6145227" y="4612120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5" name="Google Shape;2275;p100"/>
          <p:cNvSpPr/>
          <p:nvPr/>
        </p:nvSpPr>
        <p:spPr>
          <a:xfrm>
            <a:off x="6490802" y="4612120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6" name="Google Shape;2276;p100"/>
          <p:cNvSpPr txBox="1"/>
          <p:nvPr/>
        </p:nvSpPr>
        <p:spPr>
          <a:xfrm>
            <a:off x="7491875" y="4163400"/>
            <a:ext cx="1605900" cy="572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NO DEFAULT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DEFAULT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77" name="Google Shape;2277;p100"/>
          <p:cNvSpPr/>
          <p:nvPr/>
        </p:nvSpPr>
        <p:spPr>
          <a:xfrm rot="7203796">
            <a:off x="7641394" y="42613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8" name="Google Shape;2278;p100"/>
          <p:cNvSpPr/>
          <p:nvPr/>
        </p:nvSpPr>
        <p:spPr>
          <a:xfrm>
            <a:off x="7641400" y="45312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9" name="Google Shape;2279;p100"/>
          <p:cNvSpPr txBox="1"/>
          <p:nvPr/>
        </p:nvSpPr>
        <p:spPr>
          <a:xfrm>
            <a:off x="2018797" y="4725175"/>
            <a:ext cx="1203300" cy="1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-10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80" name="Google Shape;2280;p100"/>
          <p:cNvSpPr txBox="1"/>
          <p:nvPr/>
        </p:nvSpPr>
        <p:spPr>
          <a:xfrm>
            <a:off x="6285997" y="4725175"/>
            <a:ext cx="1203300" cy="1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10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81" name="Google Shape;2281;p100"/>
          <p:cNvSpPr txBox="1"/>
          <p:nvPr/>
        </p:nvSpPr>
        <p:spPr>
          <a:xfrm>
            <a:off x="4386572" y="2191050"/>
            <a:ext cx="1203300" cy="1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X</a:t>
            </a:r>
            <a:r>
              <a:rPr baseline="30000"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baseline="30000" sz="17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82" name="Google Shape;2282;p100"/>
          <p:cNvSpPr/>
          <p:nvPr/>
        </p:nvSpPr>
        <p:spPr>
          <a:xfrm>
            <a:off x="2717357" y="2402320"/>
            <a:ext cx="166200" cy="1662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3" name="Google Shape;2283;p100"/>
          <p:cNvSpPr/>
          <p:nvPr/>
        </p:nvSpPr>
        <p:spPr>
          <a:xfrm>
            <a:off x="3055888" y="3011945"/>
            <a:ext cx="166200" cy="1662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4" name="Google Shape;2284;p100"/>
          <p:cNvSpPr/>
          <p:nvPr/>
        </p:nvSpPr>
        <p:spPr>
          <a:xfrm>
            <a:off x="3394456" y="3469120"/>
            <a:ext cx="166200" cy="1662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5" name="Google Shape;2285;p100"/>
          <p:cNvSpPr/>
          <p:nvPr/>
        </p:nvSpPr>
        <p:spPr>
          <a:xfrm>
            <a:off x="4195270" y="4078745"/>
            <a:ext cx="166200" cy="1662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6" name="Google Shape;2286;p100"/>
          <p:cNvSpPr/>
          <p:nvPr/>
        </p:nvSpPr>
        <p:spPr>
          <a:xfrm>
            <a:off x="4996096" y="4078720"/>
            <a:ext cx="166200" cy="1662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7" name="Google Shape;2287;p100"/>
          <p:cNvSpPr/>
          <p:nvPr/>
        </p:nvSpPr>
        <p:spPr>
          <a:xfrm>
            <a:off x="5759459" y="3469145"/>
            <a:ext cx="166200" cy="1662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8" name="Google Shape;2288;p100"/>
          <p:cNvSpPr/>
          <p:nvPr/>
        </p:nvSpPr>
        <p:spPr>
          <a:xfrm>
            <a:off x="6145227" y="2935720"/>
            <a:ext cx="166200" cy="1662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9" name="Google Shape;2289;p100"/>
          <p:cNvSpPr/>
          <p:nvPr/>
        </p:nvSpPr>
        <p:spPr>
          <a:xfrm>
            <a:off x="6490802" y="2326120"/>
            <a:ext cx="166200" cy="1662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0" name="Google Shape;2290;p100"/>
          <p:cNvSpPr/>
          <p:nvPr/>
        </p:nvSpPr>
        <p:spPr>
          <a:xfrm>
            <a:off x="4634407" y="4535920"/>
            <a:ext cx="166200" cy="1662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91" name="Google Shape;2291;p100"/>
          <p:cNvCxnSpPr/>
          <p:nvPr/>
        </p:nvCxnSpPr>
        <p:spPr>
          <a:xfrm rot="10800000">
            <a:off x="2523475" y="3840975"/>
            <a:ext cx="4413000" cy="0"/>
          </a:xfrm>
          <a:prstGeom prst="straightConnector1">
            <a:avLst/>
          </a:prstGeom>
          <a:noFill/>
          <a:ln cap="flat" cmpd="sng" w="28575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92" name="Google Shape;2292;p100"/>
          <p:cNvCxnSpPr/>
          <p:nvPr/>
        </p:nvCxnSpPr>
        <p:spPr>
          <a:xfrm rot="10800000">
            <a:off x="2523475" y="3648600"/>
            <a:ext cx="4413000" cy="0"/>
          </a:xfrm>
          <a:prstGeom prst="straightConnector1">
            <a:avLst/>
          </a:prstGeom>
          <a:noFill/>
          <a:ln cap="flat" cmpd="sng" w="28575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293" name="Google Shape;2293;p100"/>
          <p:cNvCxnSpPr/>
          <p:nvPr/>
        </p:nvCxnSpPr>
        <p:spPr>
          <a:xfrm rot="10800000">
            <a:off x="2523475" y="4059800"/>
            <a:ext cx="4413000" cy="0"/>
          </a:xfrm>
          <a:prstGeom prst="straightConnector1">
            <a:avLst/>
          </a:prstGeom>
          <a:noFill/>
          <a:ln cap="flat" cmpd="sng" w="28575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7" name="Shape 2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8" name="Google Shape;2298;p101"/>
          <p:cNvSpPr/>
          <p:nvPr/>
        </p:nvSpPr>
        <p:spPr>
          <a:xfrm>
            <a:off x="2523450" y="3863013"/>
            <a:ext cx="4413000" cy="8229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9" name="Google Shape;2299;p101"/>
          <p:cNvSpPr/>
          <p:nvPr/>
        </p:nvSpPr>
        <p:spPr>
          <a:xfrm>
            <a:off x="2523450" y="2402325"/>
            <a:ext cx="4413000" cy="14190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300" name="Google Shape;2300;p101"/>
          <p:cNvCxnSpPr/>
          <p:nvPr/>
        </p:nvCxnSpPr>
        <p:spPr>
          <a:xfrm rot="10800000">
            <a:off x="4727300" y="2145540"/>
            <a:ext cx="0" cy="26259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2301" name="Google Shape;2301;p10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02" name="Google Shape;2302;p101"/>
          <p:cNvSpPr txBox="1"/>
          <p:nvPr>
            <p:ph idx="1" type="body"/>
          </p:nvPr>
        </p:nvSpPr>
        <p:spPr>
          <a:xfrm>
            <a:off x="311700" y="1152475"/>
            <a:ext cx="8684100" cy="127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Use kernel projection to evaluate new points: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303" name="Google Shape;2303;p10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304" name="Google Shape;2304;p10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05" name="Google Shape;2305;p101"/>
          <p:cNvCxnSpPr/>
          <p:nvPr/>
        </p:nvCxnSpPr>
        <p:spPr>
          <a:xfrm>
            <a:off x="2361000" y="4695240"/>
            <a:ext cx="47427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2306" name="Google Shape;2306;p101"/>
          <p:cNvSpPr txBox="1"/>
          <p:nvPr/>
        </p:nvSpPr>
        <p:spPr>
          <a:xfrm>
            <a:off x="4130697" y="4725175"/>
            <a:ext cx="1203300" cy="1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0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07" name="Google Shape;2307;p101"/>
          <p:cNvSpPr/>
          <p:nvPr/>
        </p:nvSpPr>
        <p:spPr>
          <a:xfrm>
            <a:off x="2717357" y="4612120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8" name="Google Shape;2308;p101"/>
          <p:cNvSpPr/>
          <p:nvPr/>
        </p:nvSpPr>
        <p:spPr>
          <a:xfrm>
            <a:off x="3055888" y="4612145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9" name="Google Shape;2309;p101"/>
          <p:cNvSpPr/>
          <p:nvPr/>
        </p:nvSpPr>
        <p:spPr>
          <a:xfrm>
            <a:off x="3394456" y="4612120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0" name="Google Shape;2310;p101"/>
          <p:cNvSpPr/>
          <p:nvPr/>
        </p:nvSpPr>
        <p:spPr>
          <a:xfrm>
            <a:off x="4634407" y="4612120"/>
            <a:ext cx="166200" cy="1662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1" name="Google Shape;2311;p101"/>
          <p:cNvSpPr/>
          <p:nvPr/>
        </p:nvSpPr>
        <p:spPr>
          <a:xfrm>
            <a:off x="4996096" y="4612120"/>
            <a:ext cx="166200" cy="1662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2" name="Google Shape;2312;p101"/>
          <p:cNvSpPr/>
          <p:nvPr/>
        </p:nvSpPr>
        <p:spPr>
          <a:xfrm>
            <a:off x="4195270" y="4612145"/>
            <a:ext cx="166200" cy="1662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3" name="Google Shape;2313;p101"/>
          <p:cNvSpPr/>
          <p:nvPr/>
        </p:nvSpPr>
        <p:spPr>
          <a:xfrm>
            <a:off x="5759459" y="4612145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4" name="Google Shape;2314;p101"/>
          <p:cNvSpPr/>
          <p:nvPr/>
        </p:nvSpPr>
        <p:spPr>
          <a:xfrm>
            <a:off x="6145227" y="4612120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5" name="Google Shape;2315;p101"/>
          <p:cNvSpPr/>
          <p:nvPr/>
        </p:nvSpPr>
        <p:spPr>
          <a:xfrm>
            <a:off x="6490802" y="4612120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6" name="Google Shape;2316;p101"/>
          <p:cNvSpPr txBox="1"/>
          <p:nvPr/>
        </p:nvSpPr>
        <p:spPr>
          <a:xfrm>
            <a:off x="7491875" y="4163400"/>
            <a:ext cx="1605900" cy="572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NO DEFAULT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DEFAULT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17" name="Google Shape;2317;p101"/>
          <p:cNvSpPr/>
          <p:nvPr/>
        </p:nvSpPr>
        <p:spPr>
          <a:xfrm rot="7203796">
            <a:off x="7641394" y="42613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8" name="Google Shape;2318;p101"/>
          <p:cNvSpPr/>
          <p:nvPr/>
        </p:nvSpPr>
        <p:spPr>
          <a:xfrm>
            <a:off x="7641400" y="45312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9" name="Google Shape;2319;p101"/>
          <p:cNvSpPr txBox="1"/>
          <p:nvPr/>
        </p:nvSpPr>
        <p:spPr>
          <a:xfrm>
            <a:off x="2018797" y="4725175"/>
            <a:ext cx="1203300" cy="1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-10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20" name="Google Shape;2320;p101"/>
          <p:cNvSpPr txBox="1"/>
          <p:nvPr/>
        </p:nvSpPr>
        <p:spPr>
          <a:xfrm>
            <a:off x="6285997" y="4725175"/>
            <a:ext cx="1203300" cy="1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10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21" name="Google Shape;2321;p101"/>
          <p:cNvSpPr txBox="1"/>
          <p:nvPr/>
        </p:nvSpPr>
        <p:spPr>
          <a:xfrm>
            <a:off x="4386572" y="2191050"/>
            <a:ext cx="1203300" cy="1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X</a:t>
            </a:r>
            <a:r>
              <a:rPr baseline="30000"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baseline="30000" sz="17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22" name="Google Shape;2322;p101"/>
          <p:cNvSpPr/>
          <p:nvPr/>
        </p:nvSpPr>
        <p:spPr>
          <a:xfrm>
            <a:off x="2717357" y="2402320"/>
            <a:ext cx="166200" cy="1662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3" name="Google Shape;2323;p101"/>
          <p:cNvSpPr/>
          <p:nvPr/>
        </p:nvSpPr>
        <p:spPr>
          <a:xfrm>
            <a:off x="3055888" y="3011945"/>
            <a:ext cx="166200" cy="1662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4" name="Google Shape;2324;p101"/>
          <p:cNvSpPr/>
          <p:nvPr/>
        </p:nvSpPr>
        <p:spPr>
          <a:xfrm>
            <a:off x="3394456" y="3469120"/>
            <a:ext cx="166200" cy="1662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5" name="Google Shape;2325;p101"/>
          <p:cNvSpPr/>
          <p:nvPr/>
        </p:nvSpPr>
        <p:spPr>
          <a:xfrm>
            <a:off x="4195270" y="4078745"/>
            <a:ext cx="166200" cy="1662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6" name="Google Shape;2326;p101"/>
          <p:cNvSpPr/>
          <p:nvPr/>
        </p:nvSpPr>
        <p:spPr>
          <a:xfrm>
            <a:off x="4996096" y="4078720"/>
            <a:ext cx="166200" cy="1662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7" name="Google Shape;2327;p101"/>
          <p:cNvSpPr/>
          <p:nvPr/>
        </p:nvSpPr>
        <p:spPr>
          <a:xfrm>
            <a:off x="5759459" y="3469145"/>
            <a:ext cx="166200" cy="1662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8" name="Google Shape;2328;p101"/>
          <p:cNvSpPr/>
          <p:nvPr/>
        </p:nvSpPr>
        <p:spPr>
          <a:xfrm>
            <a:off x="6145227" y="2935720"/>
            <a:ext cx="166200" cy="1662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9" name="Google Shape;2329;p101"/>
          <p:cNvSpPr/>
          <p:nvPr/>
        </p:nvSpPr>
        <p:spPr>
          <a:xfrm>
            <a:off x="6490802" y="2326120"/>
            <a:ext cx="166200" cy="1662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0" name="Google Shape;2330;p101"/>
          <p:cNvSpPr/>
          <p:nvPr/>
        </p:nvSpPr>
        <p:spPr>
          <a:xfrm>
            <a:off x="4634407" y="4535920"/>
            <a:ext cx="166200" cy="1662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331" name="Google Shape;2331;p101"/>
          <p:cNvCxnSpPr/>
          <p:nvPr/>
        </p:nvCxnSpPr>
        <p:spPr>
          <a:xfrm rot="10800000">
            <a:off x="2523475" y="3840975"/>
            <a:ext cx="4413000" cy="0"/>
          </a:xfrm>
          <a:prstGeom prst="straightConnector1">
            <a:avLst/>
          </a:prstGeom>
          <a:noFill/>
          <a:ln cap="flat" cmpd="sng" w="28575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32" name="Google Shape;2332;p101"/>
          <p:cNvCxnSpPr/>
          <p:nvPr/>
        </p:nvCxnSpPr>
        <p:spPr>
          <a:xfrm rot="10800000">
            <a:off x="2523475" y="3648600"/>
            <a:ext cx="4413000" cy="0"/>
          </a:xfrm>
          <a:prstGeom prst="straightConnector1">
            <a:avLst/>
          </a:prstGeom>
          <a:noFill/>
          <a:ln cap="flat" cmpd="sng" w="28575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333" name="Google Shape;2333;p101"/>
          <p:cNvCxnSpPr/>
          <p:nvPr/>
        </p:nvCxnSpPr>
        <p:spPr>
          <a:xfrm rot="10800000">
            <a:off x="2523475" y="4059800"/>
            <a:ext cx="4413000" cy="0"/>
          </a:xfrm>
          <a:prstGeom prst="straightConnector1">
            <a:avLst/>
          </a:prstGeom>
          <a:noFill/>
          <a:ln cap="flat" cmpd="sng" w="28575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2334" name="Google Shape;2334;p101"/>
          <p:cNvSpPr/>
          <p:nvPr/>
        </p:nvSpPr>
        <p:spPr>
          <a:xfrm>
            <a:off x="5947870" y="4612145"/>
            <a:ext cx="166200" cy="166200"/>
          </a:xfrm>
          <a:prstGeom prst="ellipse">
            <a:avLst/>
          </a:prstGeom>
          <a:solidFill>
            <a:srgbClr val="F1C23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8" name="Google Shape;118;p21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1960s: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Vladimir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Vapnik obtained his Ph.D in statistics at the Institute of Control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Sciences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in Moscow.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Worked at the Institute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    from 1961-1990.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19" name="Google Shape;119;p2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20" name="Google Shape;120;p2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1"/>
          <p:cNvPicPr preferRelativeResize="0"/>
          <p:nvPr/>
        </p:nvPicPr>
        <p:blipFill rotWithShape="1">
          <a:blip r:embed="rId4">
            <a:alphaModFix/>
          </a:blip>
          <a:srcRect b="0" l="25738" r="0" t="13292"/>
          <a:stretch/>
        </p:blipFill>
        <p:spPr>
          <a:xfrm>
            <a:off x="6196825" y="2748700"/>
            <a:ext cx="1655550" cy="1929225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2940000" dist="76200">
              <a:srgbClr val="674EA7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8" name="Shape 2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9" name="Google Shape;2339;p102"/>
          <p:cNvSpPr/>
          <p:nvPr/>
        </p:nvSpPr>
        <p:spPr>
          <a:xfrm>
            <a:off x="2523450" y="3863013"/>
            <a:ext cx="4413000" cy="8229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0" name="Google Shape;2340;p102"/>
          <p:cNvSpPr/>
          <p:nvPr/>
        </p:nvSpPr>
        <p:spPr>
          <a:xfrm>
            <a:off x="2523450" y="2402325"/>
            <a:ext cx="4413000" cy="14190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341" name="Google Shape;2341;p102"/>
          <p:cNvCxnSpPr/>
          <p:nvPr/>
        </p:nvCxnSpPr>
        <p:spPr>
          <a:xfrm rot="10800000">
            <a:off x="4727300" y="2145540"/>
            <a:ext cx="0" cy="26259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2342" name="Google Shape;2342;p10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43" name="Google Shape;2343;p102"/>
          <p:cNvSpPr txBox="1"/>
          <p:nvPr>
            <p:ph idx="1" type="body"/>
          </p:nvPr>
        </p:nvSpPr>
        <p:spPr>
          <a:xfrm>
            <a:off x="311700" y="1152475"/>
            <a:ext cx="8684100" cy="127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Use kernel projection to evaluate new points: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344" name="Google Shape;2344;p10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345" name="Google Shape;2345;p10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46" name="Google Shape;2346;p102"/>
          <p:cNvCxnSpPr/>
          <p:nvPr/>
        </p:nvCxnSpPr>
        <p:spPr>
          <a:xfrm>
            <a:off x="2361000" y="4695240"/>
            <a:ext cx="47427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2347" name="Google Shape;2347;p102"/>
          <p:cNvSpPr txBox="1"/>
          <p:nvPr/>
        </p:nvSpPr>
        <p:spPr>
          <a:xfrm>
            <a:off x="4130697" y="4725175"/>
            <a:ext cx="1203300" cy="1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0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48" name="Google Shape;2348;p102"/>
          <p:cNvSpPr/>
          <p:nvPr/>
        </p:nvSpPr>
        <p:spPr>
          <a:xfrm>
            <a:off x="2717357" y="4612120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9" name="Google Shape;2349;p102"/>
          <p:cNvSpPr/>
          <p:nvPr/>
        </p:nvSpPr>
        <p:spPr>
          <a:xfrm>
            <a:off x="3055888" y="4612145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0" name="Google Shape;2350;p102"/>
          <p:cNvSpPr/>
          <p:nvPr/>
        </p:nvSpPr>
        <p:spPr>
          <a:xfrm>
            <a:off x="3394456" y="4612120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1" name="Google Shape;2351;p102"/>
          <p:cNvSpPr/>
          <p:nvPr/>
        </p:nvSpPr>
        <p:spPr>
          <a:xfrm>
            <a:off x="4634407" y="4612120"/>
            <a:ext cx="166200" cy="1662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2" name="Google Shape;2352;p102"/>
          <p:cNvSpPr/>
          <p:nvPr/>
        </p:nvSpPr>
        <p:spPr>
          <a:xfrm>
            <a:off x="4996096" y="4612120"/>
            <a:ext cx="166200" cy="1662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3" name="Google Shape;2353;p102"/>
          <p:cNvSpPr/>
          <p:nvPr/>
        </p:nvSpPr>
        <p:spPr>
          <a:xfrm>
            <a:off x="4195270" y="4612145"/>
            <a:ext cx="166200" cy="1662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4" name="Google Shape;2354;p102"/>
          <p:cNvSpPr/>
          <p:nvPr/>
        </p:nvSpPr>
        <p:spPr>
          <a:xfrm>
            <a:off x="5759459" y="4612145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5" name="Google Shape;2355;p102"/>
          <p:cNvSpPr/>
          <p:nvPr/>
        </p:nvSpPr>
        <p:spPr>
          <a:xfrm>
            <a:off x="6145227" y="4612120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6" name="Google Shape;2356;p102"/>
          <p:cNvSpPr/>
          <p:nvPr/>
        </p:nvSpPr>
        <p:spPr>
          <a:xfrm>
            <a:off x="6490802" y="4612120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7" name="Google Shape;2357;p102"/>
          <p:cNvSpPr txBox="1"/>
          <p:nvPr/>
        </p:nvSpPr>
        <p:spPr>
          <a:xfrm>
            <a:off x="7491875" y="4163400"/>
            <a:ext cx="1605900" cy="572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NO DEFAULT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DEFAULT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58" name="Google Shape;2358;p102"/>
          <p:cNvSpPr/>
          <p:nvPr/>
        </p:nvSpPr>
        <p:spPr>
          <a:xfrm rot="7203796">
            <a:off x="7641394" y="42613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9" name="Google Shape;2359;p102"/>
          <p:cNvSpPr/>
          <p:nvPr/>
        </p:nvSpPr>
        <p:spPr>
          <a:xfrm>
            <a:off x="7641400" y="45312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0" name="Google Shape;2360;p102"/>
          <p:cNvSpPr txBox="1"/>
          <p:nvPr/>
        </p:nvSpPr>
        <p:spPr>
          <a:xfrm>
            <a:off x="2018797" y="4725175"/>
            <a:ext cx="1203300" cy="1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-10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61" name="Google Shape;2361;p102"/>
          <p:cNvSpPr txBox="1"/>
          <p:nvPr/>
        </p:nvSpPr>
        <p:spPr>
          <a:xfrm>
            <a:off x="6285997" y="4725175"/>
            <a:ext cx="1203300" cy="1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10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62" name="Google Shape;2362;p102"/>
          <p:cNvSpPr txBox="1"/>
          <p:nvPr/>
        </p:nvSpPr>
        <p:spPr>
          <a:xfrm>
            <a:off x="4386572" y="2191050"/>
            <a:ext cx="1203300" cy="1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X</a:t>
            </a:r>
            <a:r>
              <a:rPr baseline="30000"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baseline="30000" sz="17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63" name="Google Shape;2363;p102"/>
          <p:cNvSpPr/>
          <p:nvPr/>
        </p:nvSpPr>
        <p:spPr>
          <a:xfrm>
            <a:off x="2717357" y="2402320"/>
            <a:ext cx="166200" cy="1662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4" name="Google Shape;2364;p102"/>
          <p:cNvSpPr/>
          <p:nvPr/>
        </p:nvSpPr>
        <p:spPr>
          <a:xfrm>
            <a:off x="3055888" y="3011945"/>
            <a:ext cx="166200" cy="1662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5" name="Google Shape;2365;p102"/>
          <p:cNvSpPr/>
          <p:nvPr/>
        </p:nvSpPr>
        <p:spPr>
          <a:xfrm>
            <a:off x="3394456" y="3469120"/>
            <a:ext cx="166200" cy="1662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6" name="Google Shape;2366;p102"/>
          <p:cNvSpPr/>
          <p:nvPr/>
        </p:nvSpPr>
        <p:spPr>
          <a:xfrm>
            <a:off x="4195270" y="4078745"/>
            <a:ext cx="166200" cy="1662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7" name="Google Shape;2367;p102"/>
          <p:cNvSpPr/>
          <p:nvPr/>
        </p:nvSpPr>
        <p:spPr>
          <a:xfrm>
            <a:off x="4996096" y="4078720"/>
            <a:ext cx="166200" cy="1662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8" name="Google Shape;2368;p102"/>
          <p:cNvSpPr/>
          <p:nvPr/>
        </p:nvSpPr>
        <p:spPr>
          <a:xfrm>
            <a:off x="5759459" y="3469145"/>
            <a:ext cx="166200" cy="1662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9" name="Google Shape;2369;p102"/>
          <p:cNvSpPr/>
          <p:nvPr/>
        </p:nvSpPr>
        <p:spPr>
          <a:xfrm>
            <a:off x="6145227" y="2935720"/>
            <a:ext cx="166200" cy="1662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0" name="Google Shape;2370;p102"/>
          <p:cNvSpPr/>
          <p:nvPr/>
        </p:nvSpPr>
        <p:spPr>
          <a:xfrm>
            <a:off x="6490802" y="2326120"/>
            <a:ext cx="166200" cy="1662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1" name="Google Shape;2371;p102"/>
          <p:cNvSpPr/>
          <p:nvPr/>
        </p:nvSpPr>
        <p:spPr>
          <a:xfrm>
            <a:off x="4634407" y="4535920"/>
            <a:ext cx="166200" cy="1662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372" name="Google Shape;2372;p102"/>
          <p:cNvCxnSpPr/>
          <p:nvPr/>
        </p:nvCxnSpPr>
        <p:spPr>
          <a:xfrm rot="10800000">
            <a:off x="2523475" y="3840975"/>
            <a:ext cx="4413000" cy="0"/>
          </a:xfrm>
          <a:prstGeom prst="straightConnector1">
            <a:avLst/>
          </a:prstGeom>
          <a:noFill/>
          <a:ln cap="flat" cmpd="sng" w="28575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73" name="Google Shape;2373;p102"/>
          <p:cNvCxnSpPr/>
          <p:nvPr/>
        </p:nvCxnSpPr>
        <p:spPr>
          <a:xfrm rot="10800000">
            <a:off x="2523475" y="3648600"/>
            <a:ext cx="4413000" cy="0"/>
          </a:xfrm>
          <a:prstGeom prst="straightConnector1">
            <a:avLst/>
          </a:prstGeom>
          <a:noFill/>
          <a:ln cap="flat" cmpd="sng" w="28575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374" name="Google Shape;2374;p102"/>
          <p:cNvCxnSpPr/>
          <p:nvPr/>
        </p:nvCxnSpPr>
        <p:spPr>
          <a:xfrm rot="10800000">
            <a:off x="2523475" y="4059800"/>
            <a:ext cx="4413000" cy="0"/>
          </a:xfrm>
          <a:prstGeom prst="straightConnector1">
            <a:avLst/>
          </a:prstGeom>
          <a:noFill/>
          <a:ln cap="flat" cmpd="sng" w="28575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2375" name="Google Shape;2375;p102"/>
          <p:cNvSpPr/>
          <p:nvPr/>
        </p:nvSpPr>
        <p:spPr>
          <a:xfrm>
            <a:off x="5947870" y="4612145"/>
            <a:ext cx="166200" cy="166200"/>
          </a:xfrm>
          <a:prstGeom prst="ellipse">
            <a:avLst/>
          </a:prstGeom>
          <a:solidFill>
            <a:srgbClr val="F1C23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376" name="Google Shape;2376;p102"/>
          <p:cNvCxnSpPr>
            <a:stCxn id="2375" idx="0"/>
          </p:cNvCxnSpPr>
          <p:nvPr/>
        </p:nvCxnSpPr>
        <p:spPr>
          <a:xfrm rot="10800000">
            <a:off x="6030970" y="3392645"/>
            <a:ext cx="0" cy="1219500"/>
          </a:xfrm>
          <a:prstGeom prst="straightConnector1">
            <a:avLst/>
          </a:prstGeom>
          <a:noFill/>
          <a:ln cap="flat" cmpd="sng" w="19050">
            <a:solidFill>
              <a:srgbClr val="FFD966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2377" name="Google Shape;2377;p102"/>
          <p:cNvSpPr/>
          <p:nvPr/>
        </p:nvSpPr>
        <p:spPr>
          <a:xfrm>
            <a:off x="5947870" y="3240545"/>
            <a:ext cx="166200" cy="166200"/>
          </a:xfrm>
          <a:prstGeom prst="ellipse">
            <a:avLst/>
          </a:prstGeom>
          <a:solidFill>
            <a:srgbClr val="F1C23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103"/>
          <p:cNvSpPr/>
          <p:nvPr/>
        </p:nvSpPr>
        <p:spPr>
          <a:xfrm>
            <a:off x="2523450" y="3863013"/>
            <a:ext cx="4413000" cy="8229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3" name="Google Shape;2383;p103"/>
          <p:cNvSpPr/>
          <p:nvPr/>
        </p:nvSpPr>
        <p:spPr>
          <a:xfrm>
            <a:off x="2523450" y="2402325"/>
            <a:ext cx="4413000" cy="14190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384" name="Google Shape;2384;p103"/>
          <p:cNvCxnSpPr/>
          <p:nvPr/>
        </p:nvCxnSpPr>
        <p:spPr>
          <a:xfrm rot="10800000">
            <a:off x="4727300" y="2145540"/>
            <a:ext cx="0" cy="26259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2385" name="Google Shape;2385;p10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86" name="Google Shape;2386;p103"/>
          <p:cNvSpPr txBox="1"/>
          <p:nvPr>
            <p:ph idx="1" type="body"/>
          </p:nvPr>
        </p:nvSpPr>
        <p:spPr>
          <a:xfrm>
            <a:off x="311700" y="1152475"/>
            <a:ext cx="8684100" cy="127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Use kernel projection to evaluate new points: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387" name="Google Shape;2387;p10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388" name="Google Shape;2388;p10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89" name="Google Shape;2389;p103"/>
          <p:cNvCxnSpPr/>
          <p:nvPr/>
        </p:nvCxnSpPr>
        <p:spPr>
          <a:xfrm>
            <a:off x="2361000" y="4695240"/>
            <a:ext cx="47427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2390" name="Google Shape;2390;p103"/>
          <p:cNvSpPr txBox="1"/>
          <p:nvPr/>
        </p:nvSpPr>
        <p:spPr>
          <a:xfrm>
            <a:off x="4130697" y="4725175"/>
            <a:ext cx="1203300" cy="1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0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91" name="Google Shape;2391;p103"/>
          <p:cNvSpPr/>
          <p:nvPr/>
        </p:nvSpPr>
        <p:spPr>
          <a:xfrm>
            <a:off x="2717357" y="4612120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2" name="Google Shape;2392;p103"/>
          <p:cNvSpPr/>
          <p:nvPr/>
        </p:nvSpPr>
        <p:spPr>
          <a:xfrm>
            <a:off x="3055888" y="4612145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3" name="Google Shape;2393;p103"/>
          <p:cNvSpPr/>
          <p:nvPr/>
        </p:nvSpPr>
        <p:spPr>
          <a:xfrm>
            <a:off x="3394456" y="4612120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4" name="Google Shape;2394;p103"/>
          <p:cNvSpPr/>
          <p:nvPr/>
        </p:nvSpPr>
        <p:spPr>
          <a:xfrm>
            <a:off x="4634407" y="4612120"/>
            <a:ext cx="166200" cy="1662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5" name="Google Shape;2395;p103"/>
          <p:cNvSpPr/>
          <p:nvPr/>
        </p:nvSpPr>
        <p:spPr>
          <a:xfrm>
            <a:off x="4996096" y="4612120"/>
            <a:ext cx="166200" cy="1662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6" name="Google Shape;2396;p103"/>
          <p:cNvSpPr/>
          <p:nvPr/>
        </p:nvSpPr>
        <p:spPr>
          <a:xfrm>
            <a:off x="4195270" y="4612145"/>
            <a:ext cx="166200" cy="1662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7" name="Google Shape;2397;p103"/>
          <p:cNvSpPr/>
          <p:nvPr/>
        </p:nvSpPr>
        <p:spPr>
          <a:xfrm>
            <a:off x="5759459" y="4612145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8" name="Google Shape;2398;p103"/>
          <p:cNvSpPr/>
          <p:nvPr/>
        </p:nvSpPr>
        <p:spPr>
          <a:xfrm>
            <a:off x="6145227" y="4612120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9" name="Google Shape;2399;p103"/>
          <p:cNvSpPr/>
          <p:nvPr/>
        </p:nvSpPr>
        <p:spPr>
          <a:xfrm>
            <a:off x="6490802" y="4612120"/>
            <a:ext cx="166200" cy="1662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0" name="Google Shape;2400;p103"/>
          <p:cNvSpPr txBox="1"/>
          <p:nvPr/>
        </p:nvSpPr>
        <p:spPr>
          <a:xfrm>
            <a:off x="7491875" y="4163400"/>
            <a:ext cx="1605900" cy="5727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NO DEFAULT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DEFAULT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01" name="Google Shape;2401;p103"/>
          <p:cNvSpPr/>
          <p:nvPr/>
        </p:nvSpPr>
        <p:spPr>
          <a:xfrm rot="7203796">
            <a:off x="7641394" y="4261359"/>
            <a:ext cx="147318" cy="147318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2" name="Google Shape;2402;p103"/>
          <p:cNvSpPr/>
          <p:nvPr/>
        </p:nvSpPr>
        <p:spPr>
          <a:xfrm>
            <a:off x="7641400" y="4531200"/>
            <a:ext cx="147300" cy="1473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3" name="Google Shape;2403;p103"/>
          <p:cNvSpPr txBox="1"/>
          <p:nvPr/>
        </p:nvSpPr>
        <p:spPr>
          <a:xfrm>
            <a:off x="2018797" y="4725175"/>
            <a:ext cx="1203300" cy="1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-10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04" name="Google Shape;2404;p103"/>
          <p:cNvSpPr txBox="1"/>
          <p:nvPr/>
        </p:nvSpPr>
        <p:spPr>
          <a:xfrm>
            <a:off x="6285997" y="4725175"/>
            <a:ext cx="1203300" cy="1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10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05" name="Google Shape;2405;p103"/>
          <p:cNvSpPr txBox="1"/>
          <p:nvPr/>
        </p:nvSpPr>
        <p:spPr>
          <a:xfrm>
            <a:off x="4386572" y="2191050"/>
            <a:ext cx="1203300" cy="1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X</a:t>
            </a:r>
            <a:r>
              <a:rPr baseline="30000"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baseline="30000" sz="17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06" name="Google Shape;2406;p103"/>
          <p:cNvSpPr/>
          <p:nvPr/>
        </p:nvSpPr>
        <p:spPr>
          <a:xfrm>
            <a:off x="2717357" y="2402320"/>
            <a:ext cx="166200" cy="1662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7" name="Google Shape;2407;p103"/>
          <p:cNvSpPr/>
          <p:nvPr/>
        </p:nvSpPr>
        <p:spPr>
          <a:xfrm>
            <a:off x="3055888" y="3011945"/>
            <a:ext cx="166200" cy="1662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8" name="Google Shape;2408;p103"/>
          <p:cNvSpPr/>
          <p:nvPr/>
        </p:nvSpPr>
        <p:spPr>
          <a:xfrm>
            <a:off x="3394456" y="3469120"/>
            <a:ext cx="166200" cy="1662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9" name="Google Shape;2409;p103"/>
          <p:cNvSpPr/>
          <p:nvPr/>
        </p:nvSpPr>
        <p:spPr>
          <a:xfrm>
            <a:off x="4195270" y="4078745"/>
            <a:ext cx="166200" cy="1662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0" name="Google Shape;2410;p103"/>
          <p:cNvSpPr/>
          <p:nvPr/>
        </p:nvSpPr>
        <p:spPr>
          <a:xfrm>
            <a:off x="4996096" y="4078720"/>
            <a:ext cx="166200" cy="1662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1" name="Google Shape;2411;p103"/>
          <p:cNvSpPr/>
          <p:nvPr/>
        </p:nvSpPr>
        <p:spPr>
          <a:xfrm>
            <a:off x="5759459" y="3469145"/>
            <a:ext cx="166200" cy="1662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2" name="Google Shape;2412;p103"/>
          <p:cNvSpPr/>
          <p:nvPr/>
        </p:nvSpPr>
        <p:spPr>
          <a:xfrm>
            <a:off x="6145227" y="2935720"/>
            <a:ext cx="166200" cy="1662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3" name="Google Shape;2413;p103"/>
          <p:cNvSpPr/>
          <p:nvPr/>
        </p:nvSpPr>
        <p:spPr>
          <a:xfrm>
            <a:off x="6490802" y="2326120"/>
            <a:ext cx="166200" cy="1662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4" name="Google Shape;2414;p103"/>
          <p:cNvSpPr/>
          <p:nvPr/>
        </p:nvSpPr>
        <p:spPr>
          <a:xfrm>
            <a:off x="4634407" y="4535920"/>
            <a:ext cx="166200" cy="166200"/>
          </a:xfrm>
          <a:prstGeom prst="ellipse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415" name="Google Shape;2415;p103"/>
          <p:cNvCxnSpPr/>
          <p:nvPr/>
        </p:nvCxnSpPr>
        <p:spPr>
          <a:xfrm rot="10800000">
            <a:off x="2523475" y="3840975"/>
            <a:ext cx="4413000" cy="0"/>
          </a:xfrm>
          <a:prstGeom prst="straightConnector1">
            <a:avLst/>
          </a:prstGeom>
          <a:noFill/>
          <a:ln cap="flat" cmpd="sng" w="28575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16" name="Google Shape;2416;p103"/>
          <p:cNvCxnSpPr/>
          <p:nvPr/>
        </p:nvCxnSpPr>
        <p:spPr>
          <a:xfrm rot="10800000">
            <a:off x="2523475" y="3648600"/>
            <a:ext cx="4413000" cy="0"/>
          </a:xfrm>
          <a:prstGeom prst="straightConnector1">
            <a:avLst/>
          </a:prstGeom>
          <a:noFill/>
          <a:ln cap="flat" cmpd="sng" w="28575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417" name="Google Shape;2417;p103"/>
          <p:cNvCxnSpPr/>
          <p:nvPr/>
        </p:nvCxnSpPr>
        <p:spPr>
          <a:xfrm rot="10800000">
            <a:off x="2523475" y="4059800"/>
            <a:ext cx="4413000" cy="0"/>
          </a:xfrm>
          <a:prstGeom prst="straightConnector1">
            <a:avLst/>
          </a:prstGeom>
          <a:noFill/>
          <a:ln cap="flat" cmpd="sng" w="28575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2418" name="Google Shape;2418;p103"/>
          <p:cNvSpPr/>
          <p:nvPr/>
        </p:nvSpPr>
        <p:spPr>
          <a:xfrm>
            <a:off x="5947870" y="4612145"/>
            <a:ext cx="166200" cy="166200"/>
          </a:xfrm>
          <a:prstGeom prst="ellipse">
            <a:avLst/>
          </a:prstGeom>
          <a:solidFill>
            <a:srgbClr val="F1C23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419" name="Google Shape;2419;p103"/>
          <p:cNvCxnSpPr>
            <a:stCxn id="2418" idx="0"/>
          </p:cNvCxnSpPr>
          <p:nvPr/>
        </p:nvCxnSpPr>
        <p:spPr>
          <a:xfrm rot="10800000">
            <a:off x="6030970" y="3392645"/>
            <a:ext cx="0" cy="1219500"/>
          </a:xfrm>
          <a:prstGeom prst="straightConnector1">
            <a:avLst/>
          </a:prstGeom>
          <a:noFill/>
          <a:ln cap="flat" cmpd="sng" w="19050">
            <a:solidFill>
              <a:srgbClr val="FFD966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2420" name="Google Shape;2420;p103"/>
          <p:cNvSpPr/>
          <p:nvPr/>
        </p:nvSpPr>
        <p:spPr>
          <a:xfrm>
            <a:off x="5947870" y="3240545"/>
            <a:ext cx="166200" cy="1662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4" name="Shape 2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5" name="Google Shape;2425;p10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26" name="Google Shape;2426;p104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Imagine a 2D feature space where a hyperplane can not separate effectively, even with soft margins.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427" name="Google Shape;2427;p10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428" name="Google Shape;2428;p10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429" name="Google Shape;2429;p104"/>
          <p:cNvSpPr/>
          <p:nvPr/>
        </p:nvSpPr>
        <p:spPr>
          <a:xfrm>
            <a:off x="4619277" y="3708074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0" name="Google Shape;2430;p104"/>
          <p:cNvSpPr/>
          <p:nvPr/>
        </p:nvSpPr>
        <p:spPr>
          <a:xfrm>
            <a:off x="4759984" y="3907299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1" name="Google Shape;2431;p104"/>
          <p:cNvSpPr/>
          <p:nvPr/>
        </p:nvSpPr>
        <p:spPr>
          <a:xfrm>
            <a:off x="4501662" y="3907299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2" name="Google Shape;2432;p104"/>
          <p:cNvSpPr/>
          <p:nvPr/>
        </p:nvSpPr>
        <p:spPr>
          <a:xfrm>
            <a:off x="4646822" y="4234749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3" name="Google Shape;2433;p104"/>
          <p:cNvSpPr/>
          <p:nvPr/>
        </p:nvSpPr>
        <p:spPr>
          <a:xfrm>
            <a:off x="4171397" y="3638549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4" name="Google Shape;2434;p104"/>
          <p:cNvSpPr/>
          <p:nvPr/>
        </p:nvSpPr>
        <p:spPr>
          <a:xfrm>
            <a:off x="5024072" y="3537424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5" name="Google Shape;2435;p104"/>
          <p:cNvSpPr/>
          <p:nvPr/>
        </p:nvSpPr>
        <p:spPr>
          <a:xfrm>
            <a:off x="4530522" y="3357799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6" name="Google Shape;2436;p104"/>
          <p:cNvSpPr/>
          <p:nvPr/>
        </p:nvSpPr>
        <p:spPr>
          <a:xfrm>
            <a:off x="4224097" y="4138049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7" name="Google Shape;2437;p104"/>
          <p:cNvSpPr/>
          <p:nvPr/>
        </p:nvSpPr>
        <p:spPr>
          <a:xfrm>
            <a:off x="5088847" y="4047999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8" name="Google Shape;2438;p104"/>
          <p:cNvSpPr/>
          <p:nvPr/>
        </p:nvSpPr>
        <p:spPr>
          <a:xfrm>
            <a:off x="3540750" y="3024525"/>
            <a:ext cx="2342400" cy="1835100"/>
          </a:xfrm>
          <a:prstGeom prst="rec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9" name="Google Shape;2439;p104"/>
          <p:cNvSpPr txBox="1"/>
          <p:nvPr/>
        </p:nvSpPr>
        <p:spPr>
          <a:xfrm>
            <a:off x="4110297" y="4761425"/>
            <a:ext cx="1203300" cy="1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X1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40" name="Google Shape;2440;p104"/>
          <p:cNvSpPr txBox="1"/>
          <p:nvPr/>
        </p:nvSpPr>
        <p:spPr>
          <a:xfrm>
            <a:off x="2662497" y="3770825"/>
            <a:ext cx="1203300" cy="1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X2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4" name="Shape 2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5" name="Google Shape;2445;p10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46" name="Google Shape;2446;p105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use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Support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Vector Machines to enable the use of a kernel transformation to project to a higher dimension.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447" name="Google Shape;2447;p10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448" name="Google Shape;2448;p10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449" name="Google Shape;2449;p105"/>
          <p:cNvSpPr/>
          <p:nvPr/>
        </p:nvSpPr>
        <p:spPr>
          <a:xfrm rot="-4">
            <a:off x="3249856" y="3018074"/>
            <a:ext cx="2934608" cy="1867074"/>
          </a:xfrm>
          <a:prstGeom prst="flowChartInputOutpu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0" name="Google Shape;2450;p105"/>
          <p:cNvSpPr/>
          <p:nvPr/>
        </p:nvSpPr>
        <p:spPr>
          <a:xfrm>
            <a:off x="4619277" y="3708074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1" name="Google Shape;2451;p105"/>
          <p:cNvSpPr/>
          <p:nvPr/>
        </p:nvSpPr>
        <p:spPr>
          <a:xfrm>
            <a:off x="4759984" y="3907299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2" name="Google Shape;2452;p105"/>
          <p:cNvSpPr/>
          <p:nvPr/>
        </p:nvSpPr>
        <p:spPr>
          <a:xfrm>
            <a:off x="4501662" y="3907299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3" name="Google Shape;2453;p105"/>
          <p:cNvSpPr/>
          <p:nvPr/>
        </p:nvSpPr>
        <p:spPr>
          <a:xfrm>
            <a:off x="4646822" y="4234749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4" name="Google Shape;2454;p105"/>
          <p:cNvSpPr/>
          <p:nvPr/>
        </p:nvSpPr>
        <p:spPr>
          <a:xfrm>
            <a:off x="4171397" y="3638549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5" name="Google Shape;2455;p105"/>
          <p:cNvSpPr/>
          <p:nvPr/>
        </p:nvSpPr>
        <p:spPr>
          <a:xfrm>
            <a:off x="5024072" y="3537424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6" name="Google Shape;2456;p105"/>
          <p:cNvSpPr/>
          <p:nvPr/>
        </p:nvSpPr>
        <p:spPr>
          <a:xfrm>
            <a:off x="4530522" y="3357799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7" name="Google Shape;2457;p105"/>
          <p:cNvSpPr/>
          <p:nvPr/>
        </p:nvSpPr>
        <p:spPr>
          <a:xfrm>
            <a:off x="4224097" y="4138049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8" name="Google Shape;2458;p105"/>
          <p:cNvSpPr/>
          <p:nvPr/>
        </p:nvSpPr>
        <p:spPr>
          <a:xfrm>
            <a:off x="5088847" y="4047999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2" name="Shape 2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3" name="Google Shape;2463;p10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64" name="Google Shape;2464;p106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2D to 3D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465" name="Google Shape;2465;p10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466" name="Google Shape;2466;p10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467" name="Google Shape;2467;p106"/>
          <p:cNvSpPr/>
          <p:nvPr/>
        </p:nvSpPr>
        <p:spPr>
          <a:xfrm rot="1045028">
            <a:off x="3249856" y="3018074"/>
            <a:ext cx="2934608" cy="1867074"/>
          </a:xfrm>
          <a:prstGeom prst="flowChartInputOutpu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8" name="Google Shape;2468;p106"/>
          <p:cNvSpPr/>
          <p:nvPr/>
        </p:nvSpPr>
        <p:spPr>
          <a:xfrm>
            <a:off x="4619277" y="3708074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9" name="Google Shape;2469;p106"/>
          <p:cNvSpPr/>
          <p:nvPr/>
        </p:nvSpPr>
        <p:spPr>
          <a:xfrm>
            <a:off x="4759984" y="3907299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0" name="Google Shape;2470;p106"/>
          <p:cNvSpPr/>
          <p:nvPr/>
        </p:nvSpPr>
        <p:spPr>
          <a:xfrm>
            <a:off x="4501662" y="3907299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1" name="Google Shape;2471;p106"/>
          <p:cNvSpPr/>
          <p:nvPr/>
        </p:nvSpPr>
        <p:spPr>
          <a:xfrm>
            <a:off x="4646822" y="4234749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2" name="Google Shape;2472;p106"/>
          <p:cNvSpPr/>
          <p:nvPr/>
        </p:nvSpPr>
        <p:spPr>
          <a:xfrm>
            <a:off x="4171397" y="3638549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3" name="Google Shape;2473;p106"/>
          <p:cNvSpPr/>
          <p:nvPr/>
        </p:nvSpPr>
        <p:spPr>
          <a:xfrm>
            <a:off x="5024072" y="3537424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4" name="Google Shape;2474;p106"/>
          <p:cNvSpPr/>
          <p:nvPr/>
        </p:nvSpPr>
        <p:spPr>
          <a:xfrm>
            <a:off x="4530522" y="3357799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5" name="Google Shape;2475;p106"/>
          <p:cNvSpPr/>
          <p:nvPr/>
        </p:nvSpPr>
        <p:spPr>
          <a:xfrm>
            <a:off x="4224097" y="4138049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6" name="Google Shape;2476;p106"/>
          <p:cNvSpPr/>
          <p:nvPr/>
        </p:nvSpPr>
        <p:spPr>
          <a:xfrm>
            <a:off x="5088847" y="4047999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477" name="Google Shape;2477;p106"/>
          <p:cNvCxnSpPr/>
          <p:nvPr/>
        </p:nvCxnSpPr>
        <p:spPr>
          <a:xfrm rot="10800000">
            <a:off x="4147400" y="1279825"/>
            <a:ext cx="0" cy="1515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78" name="Google Shape;2478;p106"/>
          <p:cNvCxnSpPr/>
          <p:nvPr/>
        </p:nvCxnSpPr>
        <p:spPr>
          <a:xfrm flipH="1">
            <a:off x="2595900" y="4407000"/>
            <a:ext cx="440700" cy="5916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79" name="Google Shape;2479;p106"/>
          <p:cNvCxnSpPr/>
          <p:nvPr/>
        </p:nvCxnSpPr>
        <p:spPr>
          <a:xfrm>
            <a:off x="6396625" y="3498500"/>
            <a:ext cx="998700" cy="3228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3" name="Shape 2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4" name="Google Shape;2484;p10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85" name="Google Shape;2485;p107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2D to 3D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486" name="Google Shape;2486;p10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487" name="Google Shape;2487;p10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488" name="Google Shape;2488;p107"/>
          <p:cNvSpPr/>
          <p:nvPr/>
        </p:nvSpPr>
        <p:spPr>
          <a:xfrm rot="1045028">
            <a:off x="3249856" y="3018074"/>
            <a:ext cx="2934608" cy="1867074"/>
          </a:xfrm>
          <a:prstGeom prst="flowChartInputOutpu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9" name="Google Shape;2489;p107"/>
          <p:cNvSpPr/>
          <p:nvPr/>
        </p:nvSpPr>
        <p:spPr>
          <a:xfrm>
            <a:off x="4619277" y="3479474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0" name="Google Shape;2490;p107"/>
          <p:cNvSpPr/>
          <p:nvPr/>
        </p:nvSpPr>
        <p:spPr>
          <a:xfrm>
            <a:off x="4759984" y="3678699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1" name="Google Shape;2491;p107"/>
          <p:cNvSpPr/>
          <p:nvPr/>
        </p:nvSpPr>
        <p:spPr>
          <a:xfrm>
            <a:off x="4501662" y="3678699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2" name="Google Shape;2492;p107"/>
          <p:cNvSpPr/>
          <p:nvPr/>
        </p:nvSpPr>
        <p:spPr>
          <a:xfrm>
            <a:off x="4731322" y="3907299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3" name="Google Shape;2493;p107"/>
          <p:cNvSpPr/>
          <p:nvPr/>
        </p:nvSpPr>
        <p:spPr>
          <a:xfrm>
            <a:off x="3917822" y="3034849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4" name="Google Shape;2494;p107"/>
          <p:cNvSpPr/>
          <p:nvPr/>
        </p:nvSpPr>
        <p:spPr>
          <a:xfrm>
            <a:off x="5374222" y="2894149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5" name="Google Shape;2495;p107"/>
          <p:cNvSpPr/>
          <p:nvPr/>
        </p:nvSpPr>
        <p:spPr>
          <a:xfrm>
            <a:off x="4501647" y="2699774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6" name="Google Shape;2496;p107"/>
          <p:cNvSpPr/>
          <p:nvPr/>
        </p:nvSpPr>
        <p:spPr>
          <a:xfrm>
            <a:off x="4147397" y="3766599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7" name="Google Shape;2497;p107"/>
          <p:cNvSpPr/>
          <p:nvPr/>
        </p:nvSpPr>
        <p:spPr>
          <a:xfrm>
            <a:off x="5112997" y="3567374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498" name="Google Shape;2498;p107"/>
          <p:cNvCxnSpPr/>
          <p:nvPr/>
        </p:nvCxnSpPr>
        <p:spPr>
          <a:xfrm rot="10800000">
            <a:off x="4147400" y="1279825"/>
            <a:ext cx="0" cy="1515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99" name="Google Shape;2499;p107"/>
          <p:cNvCxnSpPr/>
          <p:nvPr/>
        </p:nvCxnSpPr>
        <p:spPr>
          <a:xfrm flipH="1">
            <a:off x="2595900" y="4407000"/>
            <a:ext cx="440700" cy="5916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00" name="Google Shape;2500;p107"/>
          <p:cNvCxnSpPr/>
          <p:nvPr/>
        </p:nvCxnSpPr>
        <p:spPr>
          <a:xfrm>
            <a:off x="6396625" y="3498500"/>
            <a:ext cx="998700" cy="3228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4" name="Shape 2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5" name="Google Shape;2505;p10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06" name="Google Shape;2506;p108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Hyperplane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507" name="Google Shape;2507;p10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508" name="Google Shape;2508;p10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509" name="Google Shape;2509;p108"/>
          <p:cNvSpPr/>
          <p:nvPr/>
        </p:nvSpPr>
        <p:spPr>
          <a:xfrm rot="1045028">
            <a:off x="3249856" y="3018074"/>
            <a:ext cx="2934608" cy="1867074"/>
          </a:xfrm>
          <a:prstGeom prst="flowChartInputOutput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0" name="Google Shape;2510;p108"/>
          <p:cNvSpPr/>
          <p:nvPr/>
        </p:nvSpPr>
        <p:spPr>
          <a:xfrm>
            <a:off x="4619277" y="3479474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1" name="Google Shape;2511;p108"/>
          <p:cNvSpPr/>
          <p:nvPr/>
        </p:nvSpPr>
        <p:spPr>
          <a:xfrm>
            <a:off x="4759984" y="3678699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2" name="Google Shape;2512;p108"/>
          <p:cNvSpPr/>
          <p:nvPr/>
        </p:nvSpPr>
        <p:spPr>
          <a:xfrm>
            <a:off x="4501662" y="3678699"/>
            <a:ext cx="140700" cy="1407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513" name="Google Shape;2513;p108"/>
          <p:cNvCxnSpPr/>
          <p:nvPr/>
        </p:nvCxnSpPr>
        <p:spPr>
          <a:xfrm rot="10800000">
            <a:off x="4147400" y="1279825"/>
            <a:ext cx="0" cy="1515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14" name="Google Shape;2514;p108"/>
          <p:cNvCxnSpPr/>
          <p:nvPr/>
        </p:nvCxnSpPr>
        <p:spPr>
          <a:xfrm flipH="1">
            <a:off x="2595900" y="4407000"/>
            <a:ext cx="440700" cy="5916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15" name="Google Shape;2515;p108"/>
          <p:cNvCxnSpPr/>
          <p:nvPr/>
        </p:nvCxnSpPr>
        <p:spPr>
          <a:xfrm>
            <a:off x="6396625" y="3498500"/>
            <a:ext cx="998700" cy="3228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516" name="Google Shape;2516;p108"/>
          <p:cNvSpPr/>
          <p:nvPr/>
        </p:nvSpPr>
        <p:spPr>
          <a:xfrm rot="1045017">
            <a:off x="3261817" y="2743033"/>
            <a:ext cx="2783867" cy="1613582"/>
          </a:xfrm>
          <a:prstGeom prst="flowChartInputOutput">
            <a:avLst/>
          </a:prstGeom>
          <a:solidFill>
            <a:srgbClr val="E69138">
              <a:alpha val="59550"/>
            </a:srgbClr>
          </a:solidFill>
          <a:ln cap="flat" cmpd="sng" w="19050">
            <a:solidFill>
              <a:srgbClr val="E69138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7" name="Google Shape;2517;p108"/>
          <p:cNvSpPr/>
          <p:nvPr/>
        </p:nvSpPr>
        <p:spPr>
          <a:xfrm>
            <a:off x="4731322" y="3907299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8" name="Google Shape;2518;p108"/>
          <p:cNvSpPr/>
          <p:nvPr/>
        </p:nvSpPr>
        <p:spPr>
          <a:xfrm>
            <a:off x="3917822" y="3034849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9" name="Google Shape;2519;p108"/>
          <p:cNvSpPr/>
          <p:nvPr/>
        </p:nvSpPr>
        <p:spPr>
          <a:xfrm>
            <a:off x="5374222" y="2894149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0" name="Google Shape;2520;p108"/>
          <p:cNvSpPr/>
          <p:nvPr/>
        </p:nvSpPr>
        <p:spPr>
          <a:xfrm>
            <a:off x="4501647" y="2699774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1" name="Google Shape;2521;p108"/>
          <p:cNvSpPr/>
          <p:nvPr/>
        </p:nvSpPr>
        <p:spPr>
          <a:xfrm>
            <a:off x="4147397" y="3766599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2" name="Google Shape;2522;p108"/>
          <p:cNvSpPr/>
          <p:nvPr/>
        </p:nvSpPr>
        <p:spPr>
          <a:xfrm>
            <a:off x="5112997" y="3567374"/>
            <a:ext cx="140700" cy="1407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6" name="Shape 2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7" name="Google Shape;2527;p10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28" name="Google Shape;2528;p109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You may have heard of the use of kernels in SVM as the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“kernel trick”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previously visualized transforming data points from one dimension into a higher dimension.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Mathematically, the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kernel trick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actually avoids recomputing the points in a higher dimensional space!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529" name="Google Shape;2529;p10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530" name="Google Shape;2530;p10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4" name="Shape 2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5" name="Google Shape;2535;p11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36" name="Google Shape;2536;p110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How does the kernel trick achieve this?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It takes advantage of dot products of the transpositions of the data.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In the next lecture, we will go through the basic mathematical ideas behind the “kernel trick”!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537" name="Google Shape;2537;p11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538" name="Google Shape;2538;p11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2" name="Shape 2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3" name="Google Shape;2543;p111"/>
          <p:cNvSpPr txBox="1"/>
          <p:nvPr>
            <p:ph type="ctrTitle"/>
          </p:nvPr>
        </p:nvSpPr>
        <p:spPr>
          <a:xfrm>
            <a:off x="311700" y="439775"/>
            <a:ext cx="8520600" cy="259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Support Vector Machines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44" name="Google Shape;2544;p111"/>
          <p:cNvSpPr txBox="1"/>
          <p:nvPr>
            <p:ph idx="1" type="subTitle"/>
          </p:nvPr>
        </p:nvSpPr>
        <p:spPr>
          <a:xfrm>
            <a:off x="311700" y="29103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Theory and Intuition - Kernel Trick and Math</a:t>
            </a:r>
            <a:endParaRPr/>
          </a:p>
        </p:txBody>
      </p:sp>
      <p:pic>
        <p:nvPicPr>
          <p:cNvPr descr="watermark.jpg" id="2545" name="Google Shape;2545;p11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546" name="Google Shape;2546;p11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